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BA4A2-7939-7623-6601-C795C58E1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058AE54-0F4C-438B-CDF6-4B8616AF0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6595EF-06F9-5AD0-C6A0-30A18BC7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12901B-89AC-A3D2-5A15-06CC1B94F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478527-16D3-320E-068E-EC95F2BA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11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480A4-3753-87CF-AC59-DE56B0C0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71F1F66-1E82-5825-4442-372F33CE7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D90A07-8AA2-2C82-92AA-BC34BCEF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6E85E8-9FD6-9A69-80E3-3A644D21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364DE-1669-C901-D887-D32C98C6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39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07DC07-A9E8-B7C3-4B5F-54A600003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B2E9BB-2FBD-0ED9-15B0-B4EAE746D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51BA71-48BF-51CF-AFE1-3EBE5FB4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A3771-5B9A-C70E-DEB5-05162670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1D0CE7-B62F-35AB-72A1-9C0B4953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69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3DFE92-9432-C68F-D159-BE7DD234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570E02-D61E-8767-B106-EE89EBCE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7D3B9D-94A2-300D-2A9A-5A72D4448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F8D041-23C6-9930-8F1E-52E346CE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2EA5F-874B-9AC1-AEA7-15B20E80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96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67BBE-C1C7-3DE6-8B7D-830B4B6E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415F43-80F3-5829-43DB-9E8E004BA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244A36-B35C-AB96-A202-7CB31C91F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2D1C41-60E5-6E15-37FB-F69F556E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1A631E-A400-4493-3518-C69409B6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75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C3049-F55C-FC54-0E7F-0B14C0DA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33FA49-B9A6-C8C2-6275-2C0379408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D2580C-FE83-648E-3076-AA8E89E1F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808D93-6A1A-3BFC-6BAA-D9514C0DC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B91E10-55AC-FAF3-80F5-BCC5A8D5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F77AC-8E28-D0FE-C174-FF6588A5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5741F-E201-FBB8-180F-2286172E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B5AC53-B061-4C4F-23EF-82096C88C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2004C5-E90E-AAAB-8A65-4A3919ADA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D3DE93-7F25-4C48-4766-74A11FC50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7283BE4-7751-4050-33AC-4F03F2323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30301CB-530B-1A46-D1C8-081B549B9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796AA3-D17B-2A5D-5EB8-4686043B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9E2D7A5-930A-5114-6605-1397373A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3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F1356-B271-539B-B811-9789C5357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DCD620-6870-4EDF-8E49-7E0E7BD8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8459E3-450E-1E7B-0D4B-39037F8A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FDCDDE-A3FD-4304-7EE6-594A4C66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21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788CA4-F223-BD79-B853-0AF0C42D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9042E0-E5D0-20B1-1369-E289A391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9E2400-BBFF-21B9-0293-1DAD7486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8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E1191C-2A89-3242-A613-4C63F35E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03F419-CF5F-E0A9-0ED8-6892E3021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DDA24D-CDFC-5A5E-BFFF-3B9B6D389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B75AAC-BFA2-7F7A-7CAC-0ECCBF32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CD45EA-6A88-5D84-5385-3CCE42B4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E5B6FF-EA1A-62EA-8808-3AA3DC1F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14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14700D-3A66-8507-392D-BF7201BF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71C3E3-8DCC-EE3E-1563-BFD007D18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7C6365-0D79-369C-22F2-4C5B61776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A2D846-9FBD-EA06-6342-B066D0E3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AEA214-0A0B-7C9F-67F1-02882669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2E203C-51C4-D5C9-2040-E8808F2B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89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4D1DC7-75F9-E158-D40F-F71A8FBC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A934C-9667-48F5-210B-D5B8D6294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979C27-639E-7DFE-3681-683D4A6D2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97597-E47E-4C19-BF61-244E406293F2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2A7525-DC42-18C2-0CBA-67FE35966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95E825-1C61-BB4A-4A64-6699373B5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6D300-1016-4CB2-886D-E2FF1416A4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0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sant, personne, groupe&#10;&#10;Description générée automatiquement">
            <a:extLst>
              <a:ext uri="{FF2B5EF4-FFF2-40B4-BE49-F238E27FC236}">
                <a16:creationId xmlns:a16="http://schemas.microsoft.com/office/drawing/2014/main" id="{8DC91BD7-506D-5ADC-F726-D6B173DFE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37" y="0"/>
            <a:ext cx="908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60AA242B-A325-D01D-13FE-FB13099A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9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gens, posant&#10;&#10;Description générée automatiquement">
            <a:extLst>
              <a:ext uri="{FF2B5EF4-FFF2-40B4-BE49-F238E27FC236}">
                <a16:creationId xmlns:a16="http://schemas.microsoft.com/office/drawing/2014/main" id="{0735ECBC-A905-27A1-2FC5-CBA335E3A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debout, posant&#10;&#10;Description générée automatiquement">
            <a:extLst>
              <a:ext uri="{FF2B5EF4-FFF2-40B4-BE49-F238E27FC236}">
                <a16:creationId xmlns:a16="http://schemas.microsoft.com/office/drawing/2014/main" id="{EB882B56-0275-CF33-C1E7-D4982C66E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neige&#10;&#10;Description générée automatiquement">
            <a:extLst>
              <a:ext uri="{FF2B5EF4-FFF2-40B4-BE49-F238E27FC236}">
                <a16:creationId xmlns:a16="http://schemas.microsoft.com/office/drawing/2014/main" id="{59CBC44B-0886-CBD8-521A-6FC935927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osant, extérieur, debout&#10;&#10;Description générée automatiquement">
            <a:extLst>
              <a:ext uri="{FF2B5EF4-FFF2-40B4-BE49-F238E27FC236}">
                <a16:creationId xmlns:a16="http://schemas.microsoft.com/office/drawing/2014/main" id="{8263C70C-F502-FE96-6C99-2E70096DA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posant, groupe&#10;&#10;Description générée automatiquement">
            <a:extLst>
              <a:ext uri="{FF2B5EF4-FFF2-40B4-BE49-F238E27FC236}">
                <a16:creationId xmlns:a16="http://schemas.microsoft.com/office/drawing/2014/main" id="{FD18F911-FD99-8965-BC95-47792C3BD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nfant, posant, jeune&#10;&#10;Description générée automatiquement">
            <a:extLst>
              <a:ext uri="{FF2B5EF4-FFF2-40B4-BE49-F238E27FC236}">
                <a16:creationId xmlns:a16="http://schemas.microsoft.com/office/drawing/2014/main" id="{93D00A99-1000-EE20-53CB-53EA47071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osant, groupe, foule&#10;&#10;Description générée automatiquement">
            <a:extLst>
              <a:ext uri="{FF2B5EF4-FFF2-40B4-BE49-F238E27FC236}">
                <a16:creationId xmlns:a16="http://schemas.microsoft.com/office/drawing/2014/main" id="{ED5ACCB3-7096-AFA6-18CE-B6D553FD7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53" y="0"/>
            <a:ext cx="8713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9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nfant, jeune, posant&#10;&#10;Description générée automatiquement">
            <a:extLst>
              <a:ext uri="{FF2B5EF4-FFF2-40B4-BE49-F238E27FC236}">
                <a16:creationId xmlns:a16="http://schemas.microsoft.com/office/drawing/2014/main" id="{C516BF3B-C502-9920-B4AF-CE4237B6C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53"/>
            <a:ext cx="12192000" cy="65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4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osant, enfant, jeune&#10;&#10;Description générée automatiquement">
            <a:extLst>
              <a:ext uri="{FF2B5EF4-FFF2-40B4-BE49-F238E27FC236}">
                <a16:creationId xmlns:a16="http://schemas.microsoft.com/office/drawing/2014/main" id="{266BA2FD-3E32-7D46-25D5-EE90103F0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1" y="0"/>
            <a:ext cx="11828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personne, groupe&#10;&#10;Description générée automatiquement">
            <a:extLst>
              <a:ext uri="{FF2B5EF4-FFF2-40B4-BE49-F238E27FC236}">
                <a16:creationId xmlns:a16="http://schemas.microsoft.com/office/drawing/2014/main" id="{3A90BA8A-8EAB-6802-5EB6-CDF5B1920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53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77849865-8B46-9357-1712-BAB624D5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9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posant&#10;&#10;Description générée automatiquement">
            <a:extLst>
              <a:ext uri="{FF2B5EF4-FFF2-40B4-BE49-F238E27FC236}">
                <a16:creationId xmlns:a16="http://schemas.microsoft.com/office/drawing/2014/main" id="{1045D709-641F-992E-2E0F-8A101676B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2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groupe, debout&#10;&#10;Description générée automatiquement">
            <a:extLst>
              <a:ext uri="{FF2B5EF4-FFF2-40B4-BE49-F238E27FC236}">
                <a16:creationId xmlns:a16="http://schemas.microsoft.com/office/drawing/2014/main" id="{F62D184D-4883-3E78-14E5-8BC55D3D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bâtiment, extérieur, groupe&#10;&#10;Description générée automatiquement">
            <a:extLst>
              <a:ext uri="{FF2B5EF4-FFF2-40B4-BE49-F238E27FC236}">
                <a16:creationId xmlns:a16="http://schemas.microsoft.com/office/drawing/2014/main" id="{6B5E3D88-2978-FA8E-1C19-03ADBC56E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4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skiant, extérieur, debout&#10;&#10;Description générée automatiquement">
            <a:extLst>
              <a:ext uri="{FF2B5EF4-FFF2-40B4-BE49-F238E27FC236}">
                <a16:creationId xmlns:a16="http://schemas.microsoft.com/office/drawing/2014/main" id="{9DAADE82-2F2F-B049-390A-A2DF1DAA2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6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osant, enfant, groupe&#10;&#10;Description générée automatiquement">
            <a:extLst>
              <a:ext uri="{FF2B5EF4-FFF2-40B4-BE49-F238E27FC236}">
                <a16:creationId xmlns:a16="http://schemas.microsoft.com/office/drawing/2014/main" id="{7BA3CF0E-3E6E-74DD-BD97-61D45EFE6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5"/>
            <a:ext cx="12192000" cy="66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posant, gens&#10;&#10;Description générée automatiquement">
            <a:extLst>
              <a:ext uri="{FF2B5EF4-FFF2-40B4-BE49-F238E27FC236}">
                <a16:creationId xmlns:a16="http://schemas.microsoft.com/office/drawing/2014/main" id="{976DE39E-2719-4CA3-F444-9759179C0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8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nfant, posant, jeune&#10;&#10;Description générée automatiquement">
            <a:extLst>
              <a:ext uri="{FF2B5EF4-FFF2-40B4-BE49-F238E27FC236}">
                <a16:creationId xmlns:a16="http://schemas.microsoft.com/office/drawing/2014/main" id="{D4F190A4-B50A-21AA-EF7F-D32EF52CA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1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nfant, garçon, posant&#10;&#10;Description générée automatiquement">
            <a:extLst>
              <a:ext uri="{FF2B5EF4-FFF2-40B4-BE49-F238E27FC236}">
                <a16:creationId xmlns:a16="http://schemas.microsoft.com/office/drawing/2014/main" id="{1C380748-76B8-F10D-CBDC-1224189A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9" y="0"/>
            <a:ext cx="9055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osant, groupe&#10;&#10;Description générée automatiquement">
            <a:extLst>
              <a:ext uri="{FF2B5EF4-FFF2-40B4-BE49-F238E27FC236}">
                <a16:creationId xmlns:a16="http://schemas.microsoft.com/office/drawing/2014/main" id="{26513970-493D-6771-BE6D-C83E87C71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6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osant, groupe, extérieur&#10;&#10;Description générée automatiquement">
            <a:extLst>
              <a:ext uri="{FF2B5EF4-FFF2-40B4-BE49-F238E27FC236}">
                <a16:creationId xmlns:a16="http://schemas.microsoft.com/office/drawing/2014/main" id="{D1C37289-61AA-F1C0-EBDE-541F1FACC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8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posant, groupe&#10;&#10;Description générée automatiquement">
            <a:extLst>
              <a:ext uri="{FF2B5EF4-FFF2-40B4-BE49-F238E27FC236}">
                <a16:creationId xmlns:a16="http://schemas.microsoft.com/office/drawing/2014/main" id="{9282F20B-EA15-32A8-2F1D-05B67C315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xtérieur, posant, groupe&#10;&#10;Description générée automatiquement">
            <a:extLst>
              <a:ext uri="{FF2B5EF4-FFF2-40B4-BE49-F238E27FC236}">
                <a16:creationId xmlns:a16="http://schemas.microsoft.com/office/drawing/2014/main" id="{981A6A9C-A0CC-47B5-456E-02D84ADA5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skiant, extérieur, debout&#10;&#10;Description générée automatiquement">
            <a:extLst>
              <a:ext uri="{FF2B5EF4-FFF2-40B4-BE49-F238E27FC236}">
                <a16:creationId xmlns:a16="http://schemas.microsoft.com/office/drawing/2014/main" id="{A7B60BDE-AF49-CBAD-9079-1D119407C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Grand écran</PresentationFormat>
  <Paragraphs>0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Veysseix</dc:creator>
  <cp:lastModifiedBy>Arnaud Veysseix</cp:lastModifiedBy>
  <cp:revision>3</cp:revision>
  <dcterms:created xsi:type="dcterms:W3CDTF">2022-12-15T10:26:05Z</dcterms:created>
  <dcterms:modified xsi:type="dcterms:W3CDTF">2022-12-15T10:33:07Z</dcterms:modified>
</cp:coreProperties>
</file>