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2" r:id="rId4"/>
    <p:sldId id="263" r:id="rId5"/>
    <p:sldId id="264" r:id="rId6"/>
    <p:sldId id="259" r:id="rId7"/>
    <p:sldId id="265" r:id="rId8"/>
    <p:sldId id="266" r:id="rId9"/>
    <p:sldId id="257" r:id="rId10"/>
    <p:sldId id="267" r:id="rId11"/>
    <p:sldId id="268" r:id="rId12"/>
    <p:sldId id="261"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2" d="100"/>
          <a:sy n="82" d="100"/>
        </p:scale>
        <p:origin x="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12/9/2021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368055" y="6113811"/>
            <a:ext cx="3040930" cy="467720"/>
          </a:xfrm>
        </p:spPr>
        <p:txBody>
          <a:bodyPr>
            <a:normAutofit fontScale="70000" lnSpcReduction="20000"/>
          </a:bodyPr>
          <a:lstStyle/>
          <a:p>
            <a:r>
              <a:rPr lang="fr-FR" sz="2400" b="1" dirty="0" smtClean="0"/>
              <a:t>4eme1  STV CDI  2021/ 2022</a:t>
            </a:r>
            <a:endParaRPr lang="fr-FR" sz="2400" b="1" dirty="0"/>
          </a:p>
        </p:txBody>
      </p:sp>
      <p:sp>
        <p:nvSpPr>
          <p:cNvPr id="4" name="ZoneTexte 3"/>
          <p:cNvSpPr txBox="1"/>
          <p:nvPr/>
        </p:nvSpPr>
        <p:spPr>
          <a:xfrm>
            <a:off x="1031631" y="2741525"/>
            <a:ext cx="10961077" cy="461665"/>
          </a:xfrm>
          <a:prstGeom prst="rect">
            <a:avLst/>
          </a:prstGeom>
          <a:noFill/>
        </p:spPr>
        <p:txBody>
          <a:bodyPr wrap="square" rtlCol="0">
            <a:spAutoFit/>
          </a:bodyPr>
          <a:lstStyle/>
          <a:p>
            <a:r>
              <a:rPr lang="fr-FR" sz="2400" dirty="0" smtClean="0"/>
              <a:t>Des histoires imaginées à partir des photographies d’</a:t>
            </a:r>
            <a:r>
              <a:rPr lang="fr-FR" sz="2400" b="1" dirty="0" smtClean="0"/>
              <a:t>Erik Johansson</a:t>
            </a:r>
            <a:endParaRPr lang="fr-FR" sz="2400" b="1" dirty="0"/>
          </a:p>
        </p:txBody>
      </p:sp>
      <p:sp>
        <p:nvSpPr>
          <p:cNvPr id="5" name="Titre 4"/>
          <p:cNvSpPr>
            <a:spLocks noGrp="1"/>
          </p:cNvSpPr>
          <p:nvPr>
            <p:ph type="ctrTitle"/>
          </p:nvPr>
        </p:nvSpPr>
        <p:spPr>
          <a:xfrm>
            <a:off x="1154955" y="1447800"/>
            <a:ext cx="8825658" cy="1307123"/>
          </a:xfrm>
        </p:spPr>
        <p:txBody>
          <a:bodyPr/>
          <a:lstStyle/>
          <a:p>
            <a:r>
              <a:rPr lang="fr-FR" dirty="0" smtClean="0"/>
              <a:t>M</a:t>
            </a:r>
            <a:r>
              <a:rPr lang="fr-FR" dirty="0" smtClean="0">
                <a:solidFill>
                  <a:srgbClr val="FF0000"/>
                </a:solidFill>
              </a:rPr>
              <a:t>i</a:t>
            </a:r>
            <a:r>
              <a:rPr lang="fr-FR" dirty="0" smtClean="0"/>
              <a:t>cro F</a:t>
            </a:r>
            <a:r>
              <a:rPr lang="fr-FR" dirty="0" smtClean="0">
                <a:solidFill>
                  <a:srgbClr val="FF0000"/>
                </a:solidFill>
              </a:rPr>
              <a:t>i</a:t>
            </a:r>
            <a:r>
              <a:rPr lang="fr-FR" dirty="0" smtClean="0"/>
              <a:t>ct</a:t>
            </a:r>
            <a:r>
              <a:rPr lang="fr-FR" dirty="0" smtClean="0">
                <a:solidFill>
                  <a:srgbClr val="FF0000"/>
                </a:solidFill>
              </a:rPr>
              <a:t>i</a:t>
            </a:r>
            <a:r>
              <a:rPr lang="fr-FR" dirty="0" smtClean="0"/>
              <a:t>on</a:t>
            </a:r>
            <a:endParaRPr lang="fr-FR" dirty="0"/>
          </a:p>
        </p:txBody>
      </p:sp>
      <p:sp>
        <p:nvSpPr>
          <p:cNvPr id="6" name="ZoneTexte 5"/>
          <p:cNvSpPr txBox="1"/>
          <p:nvPr/>
        </p:nvSpPr>
        <p:spPr>
          <a:xfrm>
            <a:off x="2391507" y="3789029"/>
            <a:ext cx="4677508" cy="707886"/>
          </a:xfrm>
          <a:prstGeom prst="rect">
            <a:avLst/>
          </a:prstGeom>
          <a:noFill/>
        </p:spPr>
        <p:txBody>
          <a:bodyPr wrap="square" rtlCol="0">
            <a:spAutoFit/>
          </a:bodyPr>
          <a:lstStyle/>
          <a:p>
            <a:r>
              <a:rPr lang="fr-FR" sz="4000" dirty="0" smtClean="0">
                <a:solidFill>
                  <a:srgbClr val="FF0000"/>
                </a:solidFill>
              </a:rPr>
              <a:t>Premier Groupe</a:t>
            </a:r>
            <a:endParaRPr lang="fr-FR" sz="4000" dirty="0">
              <a:solidFill>
                <a:srgbClr val="FF0000"/>
              </a:solidFill>
            </a:endParaRPr>
          </a:p>
        </p:txBody>
      </p:sp>
    </p:spTree>
    <p:extLst>
      <p:ext uri="{BB962C8B-B14F-4D97-AF65-F5344CB8AC3E}">
        <p14:creationId xmlns:p14="http://schemas.microsoft.com/office/powerpoint/2010/main" val="771095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2052918"/>
            <a:ext cx="10432196" cy="4195481"/>
          </a:xfrm>
        </p:spPr>
        <p:txBody>
          <a:bodyPr/>
          <a:lstStyle/>
          <a:p>
            <a:r>
              <a:rPr lang="fr-FR" dirty="0"/>
              <a:t>Depuis </a:t>
            </a:r>
            <a:r>
              <a:rPr lang="fr-FR" dirty="0" smtClean="0"/>
              <a:t>toujours, </a:t>
            </a:r>
            <a:r>
              <a:rPr lang="fr-FR" dirty="0"/>
              <a:t>Dieu « </a:t>
            </a:r>
            <a:r>
              <a:rPr lang="fr-FR" dirty="0" smtClean="0"/>
              <a:t>déverse</a:t>
            </a:r>
            <a:r>
              <a:rPr lang="fr-FR" dirty="0"/>
              <a:t> » des tableaux dans une surface </a:t>
            </a:r>
            <a:r>
              <a:rPr lang="fr-FR" dirty="0" smtClean="0"/>
              <a:t>inexplorée </a:t>
            </a:r>
            <a:r>
              <a:rPr lang="fr-FR" dirty="0"/>
              <a:t>du monde. Ce jour </a:t>
            </a:r>
            <a:r>
              <a:rPr lang="fr-FR" dirty="0" smtClean="0"/>
              <a:t>là </a:t>
            </a:r>
            <a:r>
              <a:rPr lang="fr-FR" dirty="0"/>
              <a:t>,il a pris la </a:t>
            </a:r>
            <a:r>
              <a:rPr lang="fr-FR" dirty="0" smtClean="0"/>
              <a:t>décision </a:t>
            </a:r>
            <a:r>
              <a:rPr lang="fr-FR" dirty="0"/>
              <a:t>de  « </a:t>
            </a:r>
            <a:r>
              <a:rPr lang="fr-FR" dirty="0" smtClean="0"/>
              <a:t>déverser</a:t>
            </a:r>
            <a:r>
              <a:rPr lang="fr-FR" dirty="0"/>
              <a:t> » le tableau </a:t>
            </a:r>
            <a:r>
              <a:rPr lang="fr-FR" dirty="0" smtClean="0"/>
              <a:t>sur </a:t>
            </a:r>
            <a:r>
              <a:rPr lang="fr-FR" dirty="0" smtClean="0"/>
              <a:t>lequel </a:t>
            </a:r>
            <a:r>
              <a:rPr lang="fr-FR" dirty="0"/>
              <a:t>ses parents  étaient </a:t>
            </a:r>
            <a:r>
              <a:rPr lang="fr-FR" dirty="0" smtClean="0"/>
              <a:t>malheureusement </a:t>
            </a:r>
            <a:r>
              <a:rPr lang="fr-FR" dirty="0" smtClean="0"/>
              <a:t>figés </a:t>
            </a:r>
            <a:r>
              <a:rPr lang="fr-FR" dirty="0"/>
              <a:t>par le pouvoir de la mort. </a:t>
            </a:r>
            <a:endParaRPr lang="fr-FR" dirty="0" smtClean="0"/>
          </a:p>
          <a:p>
            <a:pPr marL="0" indent="0">
              <a:buNone/>
            </a:pPr>
            <a:endParaRPr lang="fr-FR" dirty="0" smtClean="0"/>
          </a:p>
          <a:p>
            <a:r>
              <a:rPr lang="fr-FR" dirty="0" smtClean="0"/>
              <a:t>Il </a:t>
            </a:r>
            <a:r>
              <a:rPr lang="fr-FR" dirty="0" smtClean="0"/>
              <a:t>espérait </a:t>
            </a:r>
            <a:r>
              <a:rPr lang="fr-FR" dirty="0"/>
              <a:t>ainsi les faire revivre.  Mais son espoir ne dura pas longtemps, car dans le tableau </a:t>
            </a:r>
            <a:r>
              <a:rPr lang="fr-FR" dirty="0" smtClean="0"/>
              <a:t>déversé </a:t>
            </a:r>
            <a:r>
              <a:rPr lang="fr-FR" dirty="0"/>
              <a:t>dans </a:t>
            </a:r>
            <a:r>
              <a:rPr lang="fr-FR" dirty="0" smtClean="0"/>
              <a:t>l’océan</a:t>
            </a:r>
            <a:r>
              <a:rPr lang="fr-FR" dirty="0"/>
              <a:t>, se trouvait le monstre du </a:t>
            </a:r>
            <a:r>
              <a:rPr lang="fr-FR" dirty="0" smtClean="0"/>
              <a:t>Loch Ness</a:t>
            </a:r>
            <a:r>
              <a:rPr lang="fr-FR" dirty="0"/>
              <a:t>.  IL était </a:t>
            </a:r>
            <a:r>
              <a:rPr lang="fr-FR" dirty="0" smtClean="0"/>
              <a:t>envoyé </a:t>
            </a:r>
            <a:r>
              <a:rPr lang="fr-FR" dirty="0"/>
              <a:t>par  </a:t>
            </a:r>
            <a:r>
              <a:rPr lang="fr-FR" dirty="0" smtClean="0"/>
              <a:t>POSEIDON, </a:t>
            </a:r>
            <a:r>
              <a:rPr lang="fr-FR" dirty="0"/>
              <a:t>le Roi des poissons . Cela partit en  grande bataille car les parents de Dieu était </a:t>
            </a:r>
            <a:r>
              <a:rPr lang="fr-FR" dirty="0" smtClean="0"/>
              <a:t>déterminés à tuer </a:t>
            </a:r>
            <a:r>
              <a:rPr lang="fr-FR" dirty="0"/>
              <a:t>le monstre des mers pour de </a:t>
            </a:r>
            <a:r>
              <a:rPr lang="fr-FR" dirty="0" smtClean="0"/>
              <a:t>bon. Dieu </a:t>
            </a:r>
            <a:r>
              <a:rPr lang="fr-FR" dirty="0"/>
              <a:t>aurait voulu aider ses parents  afin </a:t>
            </a:r>
            <a:r>
              <a:rPr lang="fr-FR" dirty="0" smtClean="0"/>
              <a:t>qu' </a:t>
            </a:r>
            <a:r>
              <a:rPr lang="fr-FR" dirty="0"/>
              <a:t>ils puissent revivre en paix pour toujours </a:t>
            </a:r>
          </a:p>
        </p:txBody>
      </p:sp>
    </p:spTree>
    <p:extLst>
      <p:ext uri="{BB962C8B-B14F-4D97-AF65-F5344CB8AC3E}">
        <p14:creationId xmlns:p14="http://schemas.microsoft.com/office/powerpoint/2010/main" val="268234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2052918"/>
            <a:ext cx="10350134" cy="4195481"/>
          </a:xfrm>
        </p:spPr>
        <p:txBody>
          <a:bodyPr/>
          <a:lstStyle/>
          <a:p>
            <a:r>
              <a:rPr lang="fr-FR" dirty="0"/>
              <a:t>Mais il doutait de ses pouvoirs de </a:t>
            </a:r>
            <a:r>
              <a:rPr lang="fr-FR" dirty="0" smtClean="0"/>
              <a:t>création </a:t>
            </a:r>
            <a:r>
              <a:rPr lang="fr-FR" dirty="0"/>
              <a:t>de monde et n’ était pas sur de savoir les </a:t>
            </a:r>
            <a:r>
              <a:rPr lang="fr-FR" dirty="0" smtClean="0"/>
              <a:t>réanimer  </a:t>
            </a:r>
            <a:r>
              <a:rPr lang="fr-FR" dirty="0"/>
              <a:t>. Alors, </a:t>
            </a:r>
            <a:r>
              <a:rPr lang="fr-FR" dirty="0" smtClean="0"/>
              <a:t>il </a:t>
            </a:r>
            <a:r>
              <a:rPr lang="fr-FR" dirty="0"/>
              <a:t>tomba dans un terrible chagrin … </a:t>
            </a:r>
            <a:r>
              <a:rPr lang="fr-FR" dirty="0" smtClean="0"/>
              <a:t>Il </a:t>
            </a:r>
            <a:r>
              <a:rPr lang="fr-FR" dirty="0"/>
              <a:t>ne voulait pas </a:t>
            </a:r>
            <a:r>
              <a:rPr lang="fr-FR" dirty="0" smtClean="0"/>
              <a:t>échouer </a:t>
            </a:r>
            <a:r>
              <a:rPr lang="fr-FR" dirty="0"/>
              <a:t>dans la </a:t>
            </a:r>
            <a:r>
              <a:rPr lang="fr-FR" dirty="0" smtClean="0"/>
              <a:t>résurrection </a:t>
            </a:r>
            <a:r>
              <a:rPr lang="fr-FR" dirty="0"/>
              <a:t>de ses proches  .Cependant ,  il n était pas  </a:t>
            </a:r>
            <a:r>
              <a:rPr lang="fr-FR" dirty="0" smtClean="0"/>
              <a:t>entièrement </a:t>
            </a:r>
            <a:r>
              <a:rPr lang="fr-FR" dirty="0"/>
              <a:t>responsable du passé tragique de ses  parents pour avoir tué </a:t>
            </a:r>
            <a:r>
              <a:rPr lang="fr-FR" dirty="0" smtClean="0"/>
              <a:t>l’ancêtre </a:t>
            </a:r>
            <a:r>
              <a:rPr lang="fr-FR" dirty="0"/>
              <a:t>de </a:t>
            </a:r>
            <a:r>
              <a:rPr lang="fr-FR" dirty="0" smtClean="0"/>
              <a:t>Poséidon. </a:t>
            </a:r>
            <a:r>
              <a:rPr lang="fr-FR" dirty="0"/>
              <a:t>Dieu  passa à l action et se  </a:t>
            </a:r>
            <a:r>
              <a:rPr lang="fr-FR" dirty="0" smtClean="0"/>
              <a:t>métamorphosa </a:t>
            </a:r>
            <a:r>
              <a:rPr lang="fr-FR" dirty="0"/>
              <a:t>en disciple Du DIEU XVI des </a:t>
            </a:r>
            <a:r>
              <a:rPr lang="fr-FR" dirty="0" smtClean="0"/>
              <a:t>marécages</a:t>
            </a:r>
            <a:r>
              <a:rPr lang="fr-FR" dirty="0"/>
              <a:t> </a:t>
            </a:r>
            <a:r>
              <a:rPr lang="fr-FR" dirty="0" smtClean="0"/>
              <a:t>.</a:t>
            </a:r>
          </a:p>
          <a:p>
            <a:r>
              <a:rPr lang="fr-FR" dirty="0" smtClean="0"/>
              <a:t> </a:t>
            </a:r>
            <a:r>
              <a:rPr lang="fr-FR" dirty="0"/>
              <a:t>Il sortit le trident de la funeste mort et le planta dans  la gorge du monstre du </a:t>
            </a:r>
            <a:r>
              <a:rPr lang="fr-FR" dirty="0" smtClean="0"/>
              <a:t>Loch </a:t>
            </a:r>
            <a:r>
              <a:rPr lang="fr-FR" dirty="0"/>
              <a:t>N</a:t>
            </a:r>
            <a:r>
              <a:rPr lang="fr-FR" dirty="0" smtClean="0"/>
              <a:t>ess</a:t>
            </a:r>
            <a:r>
              <a:rPr lang="fr-FR" dirty="0"/>
              <a:t>. Il en fut finit de sa vie .</a:t>
            </a:r>
          </a:p>
          <a:p>
            <a:endParaRPr lang="fr-FR" dirty="0"/>
          </a:p>
        </p:txBody>
      </p:sp>
    </p:spTree>
    <p:extLst>
      <p:ext uri="{BB962C8B-B14F-4D97-AF65-F5344CB8AC3E}">
        <p14:creationId xmlns:p14="http://schemas.microsoft.com/office/powerpoint/2010/main" val="98260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41158" y="452718"/>
            <a:ext cx="7009058" cy="1400530"/>
          </a:xfrm>
        </p:spPr>
        <p:txBody>
          <a:bodyPr/>
          <a:lstStyle/>
          <a:p>
            <a:r>
              <a:rPr lang="fr-FR" dirty="0" smtClean="0"/>
              <a:t>Le Giga avion de Gabriel</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5323" y="1853248"/>
            <a:ext cx="6574252" cy="4900440"/>
          </a:xfrm>
        </p:spPr>
      </p:pic>
    </p:spTree>
    <p:extLst>
      <p:ext uri="{BB962C8B-B14F-4D97-AF65-F5344CB8AC3E}">
        <p14:creationId xmlns:p14="http://schemas.microsoft.com/office/powerpoint/2010/main" val="156721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312" y="2052918"/>
            <a:ext cx="10443919" cy="4195481"/>
          </a:xfrm>
        </p:spPr>
        <p:txBody>
          <a:bodyPr/>
          <a:lstStyle/>
          <a:p>
            <a:r>
              <a:rPr lang="fr-FR" dirty="0"/>
              <a:t>Cette histoire se passait pendant l’été de l’année 1980. Le 17 octobre précisément.  Un jour ensoleillé. Gabriel, âgé de 30 ans, qui ne pouvait plus payer son logement, vivait dans son bureau. Il décida de faire un giga avion pour traverser l’Amérique car il voulait fuir les impôts. </a:t>
            </a:r>
          </a:p>
          <a:p>
            <a:r>
              <a:rPr lang="fr-FR" dirty="0"/>
              <a:t>Son père était pilote d’avion, son grand père aussi. Lui aurait aimé voler aussi mais il ne le pouvait pas. Il aurait voulu passer son diplôme d’aéroplane… . Mais toute sa famille étant morte dans un tragique accident d’avion, il ne pouvait plus vivre son rêve.  </a:t>
            </a:r>
          </a:p>
          <a:p>
            <a:endParaRPr lang="fr-FR" dirty="0"/>
          </a:p>
        </p:txBody>
      </p:sp>
    </p:spTree>
    <p:extLst>
      <p:ext uri="{BB962C8B-B14F-4D97-AF65-F5344CB8AC3E}">
        <p14:creationId xmlns:p14="http://schemas.microsoft.com/office/powerpoint/2010/main" val="3586462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7126" y="2603903"/>
            <a:ext cx="10420474" cy="2120497"/>
          </a:xfrm>
        </p:spPr>
        <p:txBody>
          <a:bodyPr/>
          <a:lstStyle/>
          <a:p>
            <a:r>
              <a:rPr lang="fr-FR" dirty="0"/>
              <a:t>Il avait décidé de devenir ingénieur </a:t>
            </a:r>
            <a:r>
              <a:rPr lang="fr-FR" dirty="0" smtClean="0"/>
              <a:t>d’avion </a:t>
            </a:r>
            <a:r>
              <a:rPr lang="fr-FR" dirty="0"/>
              <a:t>en papier. Comme il avait dépensé tout son argent dans des feuilles de papier, il avait plein de dettes à payer. Deux mois plus tard, un huissier frappait à sa porte. Il devait quitter son logement. C’est le moment qu’il choisit pour tester le giga avion pour s’échapper par la fenêtre de son bureau. </a:t>
            </a:r>
            <a:r>
              <a:rPr lang="fr-FR" dirty="0" smtClean="0"/>
              <a:t>Direction l’Amérique….</a:t>
            </a:r>
            <a:endParaRPr lang="fr-FR" dirty="0"/>
          </a:p>
          <a:p>
            <a:endParaRPr lang="fr-FR" dirty="0"/>
          </a:p>
        </p:txBody>
      </p:sp>
    </p:spTree>
    <p:extLst>
      <p:ext uri="{BB962C8B-B14F-4D97-AF65-F5344CB8AC3E}">
        <p14:creationId xmlns:p14="http://schemas.microsoft.com/office/powerpoint/2010/main" val="1229534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50757" y="546503"/>
            <a:ext cx="9404723" cy="1400530"/>
          </a:xfrm>
        </p:spPr>
        <p:txBody>
          <a:bodyPr/>
          <a:lstStyle/>
          <a:p>
            <a:r>
              <a:rPr lang="fr-FR" dirty="0" smtClean="0"/>
              <a:t>Shopping in the Forest</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4878" y="2052638"/>
            <a:ext cx="5584020" cy="4195762"/>
          </a:xfrm>
        </p:spPr>
      </p:pic>
      <p:sp>
        <p:nvSpPr>
          <p:cNvPr id="3" name="Rectangle 2"/>
          <p:cNvSpPr/>
          <p:nvPr/>
        </p:nvSpPr>
        <p:spPr>
          <a:xfrm>
            <a:off x="8541666" y="5879068"/>
            <a:ext cx="2353529" cy="369332"/>
          </a:xfrm>
          <a:prstGeom prst="rect">
            <a:avLst/>
          </a:prstGeom>
        </p:spPr>
        <p:txBody>
          <a:bodyPr wrap="none">
            <a:spAutoFit/>
          </a:bodyPr>
          <a:lstStyle/>
          <a:p>
            <a:r>
              <a:rPr lang="fr-FR" dirty="0"/>
              <a:t>par Clara et Léonie</a:t>
            </a:r>
          </a:p>
        </p:txBody>
      </p:sp>
    </p:spTree>
    <p:extLst>
      <p:ext uri="{BB962C8B-B14F-4D97-AF65-F5344CB8AC3E}">
        <p14:creationId xmlns:p14="http://schemas.microsoft.com/office/powerpoint/2010/main" val="3836112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1400530"/>
          </a:xfrm>
        </p:spPr>
        <p:txBody>
          <a:bodyPr/>
          <a:lstStyle/>
          <a:p>
            <a:r>
              <a:rPr lang="fr-FR" sz="2800" b="1" i="1" dirty="0"/>
              <a:t>C’est l’histoire d’une mère qui se retrouva dans un nouveau monde…</a:t>
            </a:r>
            <a:r>
              <a:rPr lang="fr-FR" sz="2800" dirty="0"/>
              <a:t/>
            </a:r>
            <a:br>
              <a:rPr lang="fr-FR" sz="2800" dirty="0"/>
            </a:br>
            <a:endParaRPr lang="fr-FR" sz="2800" dirty="0"/>
          </a:p>
        </p:txBody>
      </p:sp>
      <p:sp>
        <p:nvSpPr>
          <p:cNvPr id="3" name="Espace réservé du contenu 2"/>
          <p:cNvSpPr>
            <a:spLocks noGrp="1"/>
          </p:cNvSpPr>
          <p:nvPr>
            <p:ph idx="1"/>
          </p:nvPr>
        </p:nvSpPr>
        <p:spPr>
          <a:xfrm>
            <a:off x="774089" y="2017371"/>
            <a:ext cx="10151820" cy="4572000"/>
          </a:xfrm>
        </p:spPr>
        <p:txBody>
          <a:bodyPr>
            <a:normAutofit/>
          </a:bodyPr>
          <a:lstStyle/>
          <a:p>
            <a:pPr>
              <a:buFont typeface="Wingdings" panose="05000000000000000000" pitchFamily="2" charset="2"/>
              <a:buChar char="v"/>
            </a:pPr>
            <a:r>
              <a:rPr lang="fr-FR" dirty="0"/>
              <a:t>Tranquillement en train de faire du shopping, Josette, 32 ans, pendant la période de Noel, </a:t>
            </a:r>
            <a:r>
              <a:rPr lang="fr-FR" dirty="0" smtClean="0"/>
              <a:t>prit </a:t>
            </a:r>
            <a:r>
              <a:rPr lang="fr-FR" dirty="0"/>
              <a:t>un escalator pour aller acheter des cadeaux. Elle fut malencontreusement surprise à son arrivée. En posant ses pieds sur la pelouse fraiche et humide de la peur s’installa sur son visage. Elle écouta les subtiles crépitements d’insectes. </a:t>
            </a:r>
            <a:endParaRPr lang="fr-FR" dirty="0" smtClean="0"/>
          </a:p>
          <a:p>
            <a:pPr marL="0" indent="0">
              <a:buNone/>
            </a:pPr>
            <a:r>
              <a:rPr lang="fr-FR" dirty="0" smtClean="0"/>
              <a:t>                                                                                                                   </a:t>
            </a:r>
          </a:p>
          <a:p>
            <a:pPr>
              <a:buFont typeface="Wingdings" panose="05000000000000000000" pitchFamily="2" charset="2"/>
              <a:buChar char="v"/>
            </a:pPr>
            <a:r>
              <a:rPr lang="fr-FR" dirty="0" smtClean="0"/>
              <a:t> </a:t>
            </a:r>
            <a:r>
              <a:rPr lang="fr-FR" dirty="0"/>
              <a:t>Puis, elle tenta d’appeler les secours, mais par le froid, elle ne put utiliser son téléphone qui était gelé</a:t>
            </a:r>
            <a:r>
              <a:rPr lang="fr-FR" dirty="0" smtClean="0"/>
              <a:t>.                                                                           </a:t>
            </a:r>
            <a:endParaRPr lang="fr-FR" dirty="0" smtClean="0"/>
          </a:p>
          <a:p>
            <a:pPr>
              <a:buFont typeface="Wingdings" panose="05000000000000000000" pitchFamily="2" charset="2"/>
              <a:buChar char="v"/>
            </a:pPr>
            <a:r>
              <a:rPr lang="fr-FR" dirty="0" smtClean="0"/>
              <a:t>Josette </a:t>
            </a:r>
            <a:r>
              <a:rPr lang="fr-FR" dirty="0"/>
              <a:t>paniqua et couru se réfugier dans les branches d’arbres, mais ces dernières étaient dénudées. Le stress envahit son esprit, qui n’était déjà pas rassuré </a:t>
            </a:r>
            <a:r>
              <a:rPr lang="fr-FR" dirty="0" smtClean="0"/>
              <a:t>!                                                                                                                                              </a:t>
            </a:r>
            <a:endParaRPr lang="fr-FR" dirty="0"/>
          </a:p>
        </p:txBody>
      </p:sp>
    </p:spTree>
    <p:extLst>
      <p:ext uri="{BB962C8B-B14F-4D97-AF65-F5344CB8AC3E}">
        <p14:creationId xmlns:p14="http://schemas.microsoft.com/office/powerpoint/2010/main" val="165037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581" y="1361256"/>
            <a:ext cx="10675450" cy="4284382"/>
          </a:xfrm>
        </p:spPr>
        <p:txBody>
          <a:bodyPr>
            <a:normAutofit/>
          </a:bodyPr>
          <a:lstStyle/>
          <a:p>
            <a:pPr>
              <a:buFont typeface="Wingdings" panose="05000000000000000000" pitchFamily="2" charset="2"/>
              <a:buChar char="v"/>
            </a:pPr>
            <a:r>
              <a:rPr lang="fr-FR" dirty="0" smtClean="0"/>
              <a:t>Elle </a:t>
            </a:r>
            <a:r>
              <a:rPr lang="fr-FR" dirty="0"/>
              <a:t>se sentit oppressée n’ayant aucune vision </a:t>
            </a:r>
            <a:r>
              <a:rPr lang="fr-FR" dirty="0" smtClean="0"/>
              <a:t>dans </a:t>
            </a:r>
            <a:r>
              <a:rPr lang="fr-FR" dirty="0"/>
              <a:t>la foret brumeuse et hostile qui </a:t>
            </a:r>
            <a:r>
              <a:rPr lang="fr-FR" dirty="0" smtClean="0"/>
              <a:t>l’entourait.                                                                                                                Elle </a:t>
            </a:r>
            <a:r>
              <a:rPr lang="fr-FR" dirty="0"/>
              <a:t>tenta de </a:t>
            </a:r>
            <a:r>
              <a:rPr lang="fr-FR" dirty="0" smtClean="0"/>
              <a:t>retrouver </a:t>
            </a:r>
            <a:r>
              <a:rPr lang="fr-FR" dirty="0"/>
              <a:t>son chemin, mais une main verte sortant de l’herbe, lui attrapa le pied.  </a:t>
            </a:r>
            <a:endParaRPr lang="fr-FR" dirty="0" smtClean="0"/>
          </a:p>
          <a:p>
            <a:pPr>
              <a:buFont typeface="Wingdings" panose="05000000000000000000" pitchFamily="2" charset="2"/>
              <a:buChar char="v"/>
            </a:pPr>
            <a:r>
              <a:rPr lang="fr-FR" dirty="0" smtClean="0"/>
              <a:t>                                                                                                                                                    </a:t>
            </a:r>
            <a:r>
              <a:rPr lang="fr-FR" dirty="0"/>
              <a:t>Celle-ci l’emmena sous la terre. C’était </a:t>
            </a:r>
            <a:r>
              <a:rPr lang="fr-FR" dirty="0" smtClean="0"/>
              <a:t>la main </a:t>
            </a:r>
            <a:r>
              <a:rPr lang="fr-FR" dirty="0"/>
              <a:t>d’un vieux lutin.                                                                        Et soudainement… elle entendit des pas. Son cœur s’accéléra, battit à toute puissance dans sa poitrine.                                                                                                                                                                    Le bruit d’une voix grave et rock lui parvint à l’oreille. Elle ouvrit les yeux et aperçu les ateliers  du Père Noel qui n’était pas dans son état normal car il avait respiré les </a:t>
            </a:r>
            <a:r>
              <a:rPr lang="fr-FR" dirty="0" smtClean="0"/>
              <a:t>arômes </a:t>
            </a:r>
            <a:r>
              <a:rPr lang="fr-FR" dirty="0"/>
              <a:t>des parfums au caramel. Ce qui fit comprendre à Josette que ce fameux père </a:t>
            </a:r>
            <a:r>
              <a:rPr lang="fr-FR" dirty="0" smtClean="0"/>
              <a:t>Noël </a:t>
            </a:r>
            <a:r>
              <a:rPr lang="fr-FR" dirty="0"/>
              <a:t>qui était censé être </a:t>
            </a:r>
            <a:r>
              <a:rPr lang="fr-FR" dirty="0" smtClean="0"/>
              <a:t>gentil, avait </a:t>
            </a:r>
            <a:r>
              <a:rPr lang="fr-FR" dirty="0"/>
              <a:t>tenté de l’enlever sous les effets néfastes de ces </a:t>
            </a:r>
            <a:r>
              <a:rPr lang="fr-FR" dirty="0" smtClean="0"/>
              <a:t>arômes</a:t>
            </a:r>
            <a:r>
              <a:rPr lang="fr-FR" dirty="0"/>
              <a:t>. </a:t>
            </a:r>
          </a:p>
        </p:txBody>
      </p:sp>
    </p:spTree>
    <p:extLst>
      <p:ext uri="{BB962C8B-B14F-4D97-AF65-F5344CB8AC3E}">
        <p14:creationId xmlns:p14="http://schemas.microsoft.com/office/powerpoint/2010/main" val="4138262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9"/>
          <p:cNvSpPr/>
          <p:nvPr/>
        </p:nvSpPr>
        <p:spPr>
          <a:xfrm>
            <a:off x="622299" y="1219201"/>
            <a:ext cx="10057423" cy="3569182"/>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v"/>
            </a:pPr>
            <a:r>
              <a:rPr lang="fr-FR" sz="2000" dirty="0"/>
              <a:t>Elle était là au mauvais endroit, au mauvais moment… </a:t>
            </a:r>
            <a:r>
              <a:rPr lang="fr-FR" sz="2000" dirty="0" smtClean="0"/>
              <a:t>                   </a:t>
            </a:r>
            <a:endParaRPr lang="fr-FR" sz="2000" dirty="0" smtClean="0"/>
          </a:p>
          <a:p>
            <a:pPr>
              <a:lnSpc>
                <a:spcPct val="107000"/>
              </a:lnSpc>
              <a:spcAft>
                <a:spcPts val="800"/>
              </a:spcAft>
            </a:pPr>
            <a:r>
              <a:rPr lang="fr-FR" sz="2000" dirty="0">
                <a:ea typeface="Calibri" panose="020F0502020204030204" pitchFamily="34" charset="0"/>
                <a:cs typeface="Times New Roman" panose="02020603050405020304" pitchFamily="18" charset="0"/>
              </a:rPr>
              <a:t> </a:t>
            </a:r>
            <a:r>
              <a:rPr lang="fr-FR" sz="2000" dirty="0" smtClean="0">
                <a:ea typeface="Calibri" panose="020F0502020204030204" pitchFamily="34" charset="0"/>
                <a:cs typeface="Times New Roman" panose="02020603050405020304" pitchFamily="18" charset="0"/>
              </a:rPr>
              <a:t>    </a:t>
            </a:r>
            <a:r>
              <a:rPr lang="fr-FR" sz="2000" dirty="0" smtClean="0">
                <a:ea typeface="Calibri" panose="020F0502020204030204" pitchFamily="34" charset="0"/>
                <a:cs typeface="Times New Roman" panose="02020603050405020304" pitchFamily="18" charset="0"/>
              </a:rPr>
              <a:t>Après </a:t>
            </a:r>
            <a:r>
              <a:rPr lang="fr-FR" sz="2000" dirty="0">
                <a:ea typeface="Calibri" panose="020F0502020204030204" pitchFamily="34" charset="0"/>
                <a:cs typeface="Times New Roman" panose="02020603050405020304" pitchFamily="18" charset="0"/>
              </a:rPr>
              <a:t>quelques heures d’attentes, il lui proposa un travail à temps part-ciel </a:t>
            </a:r>
            <a:r>
              <a:rPr lang="fr-FR" sz="2000" dirty="0" smtClean="0">
                <a:ea typeface="Calibri" panose="020F0502020204030204" pitchFamily="34" charset="0"/>
                <a:cs typeface="Times New Roman" panose="02020603050405020304" pitchFamily="18" charset="0"/>
              </a:rPr>
              <a:t>      pour </a:t>
            </a:r>
            <a:r>
              <a:rPr lang="fr-FR" sz="2000" dirty="0">
                <a:ea typeface="Calibri" panose="020F0502020204030204" pitchFamily="34" charset="0"/>
                <a:cs typeface="Times New Roman" panose="02020603050405020304" pitchFamily="18" charset="0"/>
              </a:rPr>
              <a:t>devenir la mère </a:t>
            </a:r>
            <a:r>
              <a:rPr lang="fr-FR" sz="2000" dirty="0" smtClean="0">
                <a:ea typeface="Calibri" panose="020F0502020204030204" pitchFamily="34" charset="0"/>
                <a:cs typeface="Times New Roman" panose="02020603050405020304" pitchFamily="18" charset="0"/>
              </a:rPr>
              <a:t>Noël </a:t>
            </a:r>
            <a:r>
              <a:rPr lang="fr-FR" sz="2000" dirty="0">
                <a:ea typeface="Calibri" panose="020F0502020204030204" pitchFamily="34" charset="0"/>
                <a:cs typeface="Times New Roman" panose="02020603050405020304" pitchFamily="18" charset="0"/>
              </a:rPr>
              <a:t>numéro 234. </a:t>
            </a:r>
            <a:r>
              <a:rPr lang="fr-FR" sz="2000" dirty="0" smtClean="0">
                <a:ea typeface="Calibri" panose="020F0502020204030204" pitchFamily="34" charset="0"/>
                <a:cs typeface="Times New Roman" panose="02020603050405020304" pitchFamily="18" charset="0"/>
              </a:rPr>
              <a:t>   </a:t>
            </a:r>
            <a:endParaRPr lang="fr-FR" sz="2000" dirty="0" smtClean="0">
              <a:ea typeface="Calibri" panose="020F0502020204030204" pitchFamily="34" charset="0"/>
              <a:cs typeface="Times New Roman" panose="02020603050405020304" pitchFamily="18" charset="0"/>
            </a:endParaRPr>
          </a:p>
          <a:p>
            <a:pPr>
              <a:lnSpc>
                <a:spcPct val="107000"/>
              </a:lnSpc>
              <a:spcAft>
                <a:spcPts val="800"/>
              </a:spcAft>
            </a:pPr>
            <a:r>
              <a:rPr lang="fr-FR" sz="2000" dirty="0" smtClean="0">
                <a:ea typeface="Calibri" panose="020F0502020204030204" pitchFamily="34" charset="0"/>
                <a:cs typeface="Times New Roman" panose="02020603050405020304" pitchFamily="18" charset="0"/>
              </a:rPr>
              <a:t>  </a:t>
            </a:r>
            <a:r>
              <a:rPr lang="fr-FR" sz="2000" dirty="0" smtClean="0">
                <a:ea typeface="Calibri" panose="020F0502020204030204" pitchFamily="34" charset="0"/>
                <a:cs typeface="Times New Roman" panose="02020603050405020304" pitchFamily="18" charset="0"/>
              </a:rPr>
              <a:t>Elle </a:t>
            </a:r>
            <a:r>
              <a:rPr lang="fr-FR" sz="2000" dirty="0">
                <a:ea typeface="Calibri" panose="020F0502020204030204" pitchFamily="34" charset="0"/>
                <a:cs typeface="Times New Roman" panose="02020603050405020304" pitchFamily="18" charset="0"/>
              </a:rPr>
              <a:t>en rêvait depuis toujours elle fut donc obligée d’accepter</a:t>
            </a:r>
            <a:r>
              <a:rPr lang="fr-FR" sz="2000" dirty="0" smtClean="0">
                <a:ea typeface="Calibri" panose="020F0502020204030204" pitchFamily="34" charset="0"/>
                <a:cs typeface="Times New Roman" panose="02020603050405020304" pitchFamily="18" charset="0"/>
              </a:rPr>
              <a:t>.</a:t>
            </a:r>
          </a:p>
          <a:p>
            <a:pPr>
              <a:lnSpc>
                <a:spcPct val="107000"/>
              </a:lnSpc>
              <a:spcAft>
                <a:spcPts val="800"/>
              </a:spcAft>
            </a:pPr>
            <a:r>
              <a:rPr lang="fr-FR" sz="2000" dirty="0" smtClean="0">
                <a:ea typeface="Calibri" panose="020F0502020204030204" pitchFamily="34" charset="0"/>
                <a:cs typeface="Times New Roman" panose="02020603050405020304" pitchFamily="18" charset="0"/>
              </a:rPr>
              <a:t>                                                                                                  </a:t>
            </a:r>
            <a:endParaRPr lang="fr-FR" sz="2000" dirty="0" smtClean="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v"/>
            </a:pPr>
            <a:r>
              <a:rPr lang="fr-FR" sz="2000" dirty="0" smtClean="0">
                <a:ea typeface="Calibri" panose="020F0502020204030204" pitchFamily="34" charset="0"/>
                <a:cs typeface="Times New Roman" panose="02020603050405020304" pitchFamily="18" charset="0"/>
              </a:rPr>
              <a:t>Malheureusement </a:t>
            </a:r>
            <a:r>
              <a:rPr lang="fr-FR" sz="2000" dirty="0">
                <a:ea typeface="Calibri" panose="020F0502020204030204" pitchFamily="34" charset="0"/>
                <a:cs typeface="Times New Roman" panose="02020603050405020304" pitchFamily="18" charset="0"/>
              </a:rPr>
              <a:t>ce fut une belle et courte histoire d’amour tel Roméo et Juliette qui se finit en </a:t>
            </a:r>
            <a:r>
              <a:rPr lang="fr-FR" sz="2000" dirty="0" smtClean="0">
                <a:ea typeface="Calibri" panose="020F0502020204030204" pitchFamily="34" charset="0"/>
                <a:cs typeface="Times New Roman" panose="02020603050405020304" pitchFamily="18" charset="0"/>
              </a:rPr>
              <a:t>pleur. </a:t>
            </a:r>
            <a:r>
              <a:rPr lang="fr-FR" sz="2000" dirty="0">
                <a:ea typeface="Calibri" panose="020F0502020204030204" pitchFamily="34" charset="0"/>
                <a:cs typeface="Times New Roman" panose="02020603050405020304" pitchFamily="18" charset="0"/>
              </a:rPr>
              <a:t>Le </a:t>
            </a:r>
            <a:r>
              <a:rPr lang="fr-FR" sz="2000" dirty="0" smtClean="0">
                <a:ea typeface="Calibri" panose="020F0502020204030204" pitchFamily="34" charset="0"/>
                <a:cs typeface="Times New Roman" panose="02020603050405020304" pitchFamily="18" charset="0"/>
              </a:rPr>
              <a:t>Noël </a:t>
            </a:r>
            <a:r>
              <a:rPr lang="fr-FR" sz="2000" dirty="0">
                <a:ea typeface="Calibri" panose="020F0502020204030204" pitchFamily="34" charset="0"/>
                <a:cs typeface="Times New Roman" panose="02020603050405020304" pitchFamily="18" charset="0"/>
              </a:rPr>
              <a:t>suivant, le même schéma se reproduit et Josette retourna dans son monde, ayant tout </a:t>
            </a:r>
            <a:r>
              <a:rPr lang="fr-FR" sz="2000" dirty="0" smtClean="0">
                <a:ea typeface="Calibri" panose="020F0502020204030204" pitchFamily="34" charset="0"/>
                <a:cs typeface="Times New Roman" panose="02020603050405020304" pitchFamily="18" charset="0"/>
              </a:rPr>
              <a:t>oublié </a:t>
            </a:r>
            <a:r>
              <a:rPr lang="fr-FR" sz="2000" dirty="0">
                <a:ea typeface="Calibri" panose="020F0502020204030204" pitchFamily="34" charset="0"/>
                <a:cs typeface="Times New Roman" panose="02020603050405020304" pitchFamily="18" charset="0"/>
              </a:rPr>
              <a:t>de cette aventure</a:t>
            </a:r>
            <a:r>
              <a:rPr lang="fr-FR" sz="2000" dirty="0" smtClean="0">
                <a:ea typeface="Calibri" panose="020F0502020204030204" pitchFamily="34" charset="0"/>
                <a:cs typeface="Times New Roman" panose="02020603050405020304" pitchFamily="18" charset="0"/>
              </a:rPr>
              <a:t>…</a:t>
            </a:r>
          </a:p>
          <a:p>
            <a:pPr>
              <a:lnSpc>
                <a:spcPct val="107000"/>
              </a:lnSpc>
              <a:spcAft>
                <a:spcPts val="800"/>
              </a:spcAft>
            </a:pPr>
            <a:r>
              <a:rPr lang="fr-FR" sz="2000" dirty="0" smtClean="0">
                <a:ea typeface="Calibri" panose="020F0502020204030204" pitchFamily="34" charset="0"/>
                <a:cs typeface="Times New Roman" panose="02020603050405020304" pitchFamily="18" charset="0"/>
              </a:rPr>
              <a:t> </a:t>
            </a:r>
            <a:endParaRPr lang="fr-FR" sz="2000" dirty="0">
              <a:ea typeface="Calibri" panose="020F0502020204030204" pitchFamily="34" charset="0"/>
              <a:cs typeface="Times New Roman" panose="02020603050405020304" pitchFamily="18" charset="0"/>
            </a:endParaRPr>
          </a:p>
        </p:txBody>
      </p:sp>
      <p:sp>
        <p:nvSpPr>
          <p:cNvPr id="11" name="ZoneTexte 10"/>
          <p:cNvSpPr txBox="1"/>
          <p:nvPr/>
        </p:nvSpPr>
        <p:spPr>
          <a:xfrm>
            <a:off x="6781800" y="5100003"/>
            <a:ext cx="3604846" cy="369332"/>
          </a:xfrm>
          <a:prstGeom prst="rect">
            <a:avLst/>
          </a:prstGeom>
          <a:noFill/>
        </p:spPr>
        <p:txBody>
          <a:bodyPr wrap="square" rtlCol="0">
            <a:spAutoFit/>
          </a:bodyPr>
          <a:lstStyle/>
          <a:p>
            <a:r>
              <a:rPr lang="fr-FR" dirty="0" smtClean="0"/>
              <a:t> </a:t>
            </a:r>
            <a:endParaRPr lang="fr-FR" dirty="0"/>
          </a:p>
        </p:txBody>
      </p:sp>
    </p:spTree>
    <p:extLst>
      <p:ext uri="{BB962C8B-B14F-4D97-AF65-F5344CB8AC3E}">
        <p14:creationId xmlns:p14="http://schemas.microsoft.com/office/powerpoint/2010/main" val="151217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50975" y="464441"/>
            <a:ext cx="9404723" cy="1400530"/>
          </a:xfrm>
        </p:spPr>
        <p:txBody>
          <a:bodyPr/>
          <a:lstStyle/>
          <a:p>
            <a:r>
              <a:rPr lang="fr-FR" dirty="0"/>
              <a:t>L’Agence Poisson</a:t>
            </a: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0975" y="1676550"/>
            <a:ext cx="6278103" cy="4195762"/>
          </a:xfrm>
        </p:spPr>
      </p:pic>
      <p:sp>
        <p:nvSpPr>
          <p:cNvPr id="3" name="Rectangle 2"/>
          <p:cNvSpPr/>
          <p:nvPr/>
        </p:nvSpPr>
        <p:spPr>
          <a:xfrm>
            <a:off x="8473368" y="5687646"/>
            <a:ext cx="2747868" cy="369332"/>
          </a:xfrm>
          <a:prstGeom prst="rect">
            <a:avLst/>
          </a:prstGeom>
        </p:spPr>
        <p:txBody>
          <a:bodyPr wrap="none">
            <a:spAutoFit/>
          </a:bodyPr>
          <a:lstStyle/>
          <a:p>
            <a:r>
              <a:rPr lang="fr-FR" dirty="0" smtClean="0"/>
              <a:t>Par Marine </a:t>
            </a:r>
            <a:r>
              <a:rPr lang="fr-FR" dirty="0"/>
              <a:t>et Eléonore</a:t>
            </a:r>
          </a:p>
        </p:txBody>
      </p:sp>
    </p:spTree>
    <p:extLst>
      <p:ext uri="{BB962C8B-B14F-4D97-AF65-F5344CB8AC3E}">
        <p14:creationId xmlns:p14="http://schemas.microsoft.com/office/powerpoint/2010/main" val="250319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04728" y="2099810"/>
            <a:ext cx="10643210" cy="4195481"/>
          </a:xfrm>
        </p:spPr>
        <p:txBody>
          <a:bodyPr/>
          <a:lstStyle/>
          <a:p>
            <a:r>
              <a:rPr lang="fr-FR" dirty="0"/>
              <a:t>Quelque part ,il existe un poisson révolutionnaire appelé Kevin ADAMS qui permet le déplacement de l’Agence Poisson, une agence dirigée par une famille de poissonniers</a:t>
            </a:r>
            <a:r>
              <a:rPr lang="fr-FR" dirty="0" smtClean="0"/>
              <a:t>.</a:t>
            </a:r>
          </a:p>
          <a:p>
            <a:pPr marL="0" indent="0">
              <a:buNone/>
            </a:pPr>
            <a:endParaRPr lang="fr-FR" dirty="0" smtClean="0"/>
          </a:p>
          <a:p>
            <a:r>
              <a:rPr lang="fr-FR" dirty="0" smtClean="0"/>
              <a:t> </a:t>
            </a:r>
            <a:r>
              <a:rPr lang="fr-FR" dirty="0"/>
              <a:t>Cette agence trouve les criminels et les démasque pour les envoyer en prison. Pour </a:t>
            </a:r>
            <a:r>
              <a:rPr lang="fr-FR" dirty="0" smtClean="0"/>
              <a:t>savoir </a:t>
            </a:r>
            <a:r>
              <a:rPr lang="fr-FR" dirty="0"/>
              <a:t>où ils sont, elle utilise un ordinateur surpuissant qui est aquatique </a:t>
            </a:r>
            <a:r>
              <a:rPr lang="fr-FR" dirty="0" smtClean="0"/>
              <a:t>et donc </a:t>
            </a:r>
            <a:r>
              <a:rPr lang="fr-FR" dirty="0"/>
              <a:t>qui résiste à l’eau. Lorsque la famille a recruté les agents de l’agence, ils ont cherché sur toute la Terre pour dénicher les plus expérimentés de ce monde</a:t>
            </a:r>
          </a:p>
        </p:txBody>
      </p:sp>
    </p:spTree>
    <p:extLst>
      <p:ext uri="{BB962C8B-B14F-4D97-AF65-F5344CB8AC3E}">
        <p14:creationId xmlns:p14="http://schemas.microsoft.com/office/powerpoint/2010/main" val="29779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2296" y="939227"/>
            <a:ext cx="9810873" cy="3961020"/>
          </a:xfrm>
        </p:spPr>
        <p:txBody>
          <a:bodyPr>
            <a:normAutofit fontScale="92500" lnSpcReduction="20000"/>
          </a:bodyPr>
          <a:lstStyle/>
          <a:p>
            <a:r>
              <a:rPr lang="fr-FR" dirty="0"/>
              <a:t>Ce Kévin est un énorme poisson robot qui peut se déplacer </a:t>
            </a:r>
            <a:r>
              <a:rPr lang="fr-FR" dirty="0" smtClean="0"/>
              <a:t>à </a:t>
            </a:r>
            <a:r>
              <a:rPr lang="fr-FR" dirty="0"/>
              <a:t>1000km sans s’arrêter à 50km/h. Son corps </a:t>
            </a:r>
            <a:r>
              <a:rPr lang="fr-FR" dirty="0" smtClean="0"/>
              <a:t>est </a:t>
            </a:r>
            <a:r>
              <a:rPr lang="fr-FR" dirty="0"/>
              <a:t>fait de </a:t>
            </a:r>
            <a:r>
              <a:rPr lang="fr-FR" dirty="0" smtClean="0"/>
              <a:t>carton </a:t>
            </a:r>
            <a:r>
              <a:rPr lang="fr-FR" dirty="0"/>
              <a:t>pour son ventre, de métal pour ses nageoires, de </a:t>
            </a:r>
            <a:r>
              <a:rPr lang="fr-FR" dirty="0" smtClean="0"/>
              <a:t>verre </a:t>
            </a:r>
            <a:r>
              <a:rPr lang="fr-FR" dirty="0"/>
              <a:t>pour sa tête. </a:t>
            </a:r>
            <a:endParaRPr lang="fr-FR" dirty="0" smtClean="0"/>
          </a:p>
          <a:p>
            <a:pPr marL="0" indent="0">
              <a:buNone/>
            </a:pPr>
            <a:r>
              <a:rPr lang="fr-FR" dirty="0"/>
              <a:t> </a:t>
            </a:r>
            <a:r>
              <a:rPr lang="fr-FR" dirty="0" smtClean="0"/>
              <a:t>     </a:t>
            </a:r>
            <a:r>
              <a:rPr lang="fr-FR" dirty="0" smtClean="0"/>
              <a:t>Ce </a:t>
            </a:r>
            <a:r>
              <a:rPr lang="fr-FR" dirty="0"/>
              <a:t>poisson robot se nourrit des plastiques qui polluent les océans. </a:t>
            </a:r>
            <a:endParaRPr lang="fr-FR" dirty="0" smtClean="0"/>
          </a:p>
          <a:p>
            <a:pPr marL="0" indent="0">
              <a:buNone/>
            </a:pPr>
            <a:endParaRPr lang="fr-FR" dirty="0"/>
          </a:p>
          <a:p>
            <a:r>
              <a:rPr lang="fr-FR" dirty="0"/>
              <a:t>La famille de poissonniers avait un ancêtre ingénieur appelé Roberto </a:t>
            </a:r>
            <a:r>
              <a:rPr lang="fr-FR" dirty="0" err="1"/>
              <a:t>Zigado</a:t>
            </a:r>
            <a:r>
              <a:rPr lang="fr-FR" dirty="0"/>
              <a:t> qui était mort de façon très étrange. C’est pourquoi, ils décidèrent de créer l’agence d’aujourd’hui pour résoudre toutes les affaires mystérieuses. Ce robot se rendait invisible aux gens de l’extérieur</a:t>
            </a:r>
            <a:r>
              <a:rPr lang="fr-FR" dirty="0" smtClean="0"/>
              <a:t>.</a:t>
            </a:r>
          </a:p>
          <a:p>
            <a:pPr marL="0" indent="0">
              <a:buNone/>
            </a:pPr>
            <a:endParaRPr lang="fr-FR" dirty="0"/>
          </a:p>
          <a:p>
            <a:r>
              <a:rPr lang="fr-FR" dirty="0"/>
              <a:t>Et lorsque les criminels </a:t>
            </a:r>
            <a:r>
              <a:rPr lang="fr-FR" dirty="0" smtClean="0"/>
              <a:t>sont </a:t>
            </a:r>
            <a:r>
              <a:rPr lang="fr-FR" dirty="0"/>
              <a:t>démasqués : ces justiciers les </a:t>
            </a:r>
            <a:r>
              <a:rPr lang="fr-FR" dirty="0" smtClean="0"/>
              <a:t>attachent </a:t>
            </a:r>
            <a:r>
              <a:rPr lang="fr-FR" dirty="0"/>
              <a:t>sans rien laisser derrière eux pour que l’agence reste un secret. </a:t>
            </a:r>
          </a:p>
          <a:p>
            <a:pPr marL="0" indent="0">
              <a:buNone/>
            </a:pPr>
            <a:r>
              <a:rPr lang="fr-FR" dirty="0"/>
              <a:t> </a:t>
            </a:r>
          </a:p>
          <a:p>
            <a:endParaRPr lang="fr-FR" dirty="0"/>
          </a:p>
        </p:txBody>
      </p:sp>
    </p:spTree>
    <p:extLst>
      <p:ext uri="{BB962C8B-B14F-4D97-AF65-F5344CB8AC3E}">
        <p14:creationId xmlns:p14="http://schemas.microsoft.com/office/powerpoint/2010/main" val="387238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42897" y="452718"/>
            <a:ext cx="4418258" cy="1400530"/>
          </a:xfrm>
        </p:spPr>
        <p:txBody>
          <a:bodyPr/>
          <a:lstStyle/>
          <a:p>
            <a:r>
              <a:rPr lang="fr-FR" dirty="0" smtClean="0"/>
              <a:t>Set them free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389" y="1525100"/>
            <a:ext cx="6267981" cy="4195762"/>
          </a:xfrm>
        </p:spPr>
      </p:pic>
      <p:sp>
        <p:nvSpPr>
          <p:cNvPr id="3" name="ZoneTexte 2"/>
          <p:cNvSpPr txBox="1"/>
          <p:nvPr/>
        </p:nvSpPr>
        <p:spPr>
          <a:xfrm>
            <a:off x="8698523" y="5121424"/>
            <a:ext cx="2625969" cy="646331"/>
          </a:xfrm>
          <a:prstGeom prst="rect">
            <a:avLst/>
          </a:prstGeom>
          <a:noFill/>
        </p:spPr>
        <p:txBody>
          <a:bodyPr wrap="square" rtlCol="0">
            <a:spAutoFit/>
          </a:bodyPr>
          <a:lstStyle/>
          <a:p>
            <a:r>
              <a:rPr lang="fr-FR" dirty="0" smtClean="0"/>
              <a:t>Par Matthieu, Benoit  et Arthus</a:t>
            </a:r>
            <a:endParaRPr lang="fr-FR" dirty="0"/>
          </a:p>
        </p:txBody>
      </p:sp>
    </p:spTree>
    <p:extLst>
      <p:ext uri="{BB962C8B-B14F-4D97-AF65-F5344CB8AC3E}">
        <p14:creationId xmlns:p14="http://schemas.microsoft.com/office/powerpoint/2010/main" val="727270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94</TotalTime>
  <Words>778</Words>
  <Application>Microsoft Office PowerPoint</Application>
  <PresentationFormat>Grand écran</PresentationFormat>
  <Paragraphs>43</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Century Gothic</vt:lpstr>
      <vt:lpstr>Times New Roman</vt:lpstr>
      <vt:lpstr>Wingdings</vt:lpstr>
      <vt:lpstr>Wingdings 3</vt:lpstr>
      <vt:lpstr>Ion</vt:lpstr>
      <vt:lpstr>Micro Fiction</vt:lpstr>
      <vt:lpstr>Shopping in the Forest</vt:lpstr>
      <vt:lpstr>C’est l’histoire d’une mère qui se retrouva dans un nouveau monde… </vt:lpstr>
      <vt:lpstr>Présentation PowerPoint</vt:lpstr>
      <vt:lpstr>Présentation PowerPoint</vt:lpstr>
      <vt:lpstr>L’Agence Poisson</vt:lpstr>
      <vt:lpstr>Présentation PowerPoint</vt:lpstr>
      <vt:lpstr>Présentation PowerPoint</vt:lpstr>
      <vt:lpstr>Set them free !</vt:lpstr>
      <vt:lpstr>Présentation PowerPoint</vt:lpstr>
      <vt:lpstr>Présentation PowerPoint</vt:lpstr>
      <vt:lpstr>Le Giga avion de Gabriel</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Fiction</dc:title>
  <dc:creator>Bénédicte VILLAUME</dc:creator>
  <cp:lastModifiedBy>Bénédicte VILLAUME</cp:lastModifiedBy>
  <cp:revision>10</cp:revision>
  <dcterms:created xsi:type="dcterms:W3CDTF">2021-11-30T07:43:26Z</dcterms:created>
  <dcterms:modified xsi:type="dcterms:W3CDTF">2021-12-09T14:00:03Z</dcterms:modified>
</cp:coreProperties>
</file>