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57" r:id="rId5"/>
    <p:sldId id="389" r:id="rId6"/>
    <p:sldId id="278" r:id="rId7"/>
    <p:sldId id="398" r:id="rId8"/>
    <p:sldId id="397" r:id="rId9"/>
    <p:sldId id="394" r:id="rId10"/>
    <p:sldId id="395" r:id="rId11"/>
    <p:sldId id="396" r:id="rId12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5" autoAdjust="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222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a Neyret" userId="df5dd97a-434d-4b85-9a74-9a081a4e9a75" providerId="ADAL" clId="{2BA3834D-97AB-4052-AB99-63B23F1A05EC}"/>
    <pc:docChg chg="modSld">
      <pc:chgData name="Pia Neyret" userId="df5dd97a-434d-4b85-9a74-9a081a4e9a75" providerId="ADAL" clId="{2BA3834D-97AB-4052-AB99-63B23F1A05EC}" dt="2022-09-14T17:01:51.465" v="48" actId="20577"/>
      <pc:docMkLst>
        <pc:docMk/>
      </pc:docMkLst>
      <pc:sldChg chg="modSp mod">
        <pc:chgData name="Pia Neyret" userId="df5dd97a-434d-4b85-9a74-9a081a4e9a75" providerId="ADAL" clId="{2BA3834D-97AB-4052-AB99-63B23F1A05EC}" dt="2022-09-14T17:01:51.465" v="48" actId="20577"/>
        <pc:sldMkLst>
          <pc:docMk/>
          <pc:sldMk cId="228160559" sldId="396"/>
        </pc:sldMkLst>
        <pc:graphicFrameChg chg="modGraphic">
          <ac:chgData name="Pia Neyret" userId="df5dd97a-434d-4b85-9a74-9a081a4e9a75" providerId="ADAL" clId="{2BA3834D-97AB-4052-AB99-63B23F1A05EC}" dt="2022-09-14T17:01:51.465" v="48" actId="20577"/>
          <ac:graphicFrameMkLst>
            <pc:docMk/>
            <pc:sldMk cId="228160559" sldId="396"/>
            <ac:graphicFrameMk id="4" creationId="{FAFC4DFE-7009-34E0-0A9F-7B96D9455575}"/>
          </ac:graphicFrameMkLst>
        </pc:graphicFrameChg>
      </pc:sldChg>
    </pc:docChg>
  </pc:docChgLst>
  <pc:docChgLst>
    <pc:chgData name="BDI STV" userId="370f3344-85be-4873-a57d-77afa13678c6" providerId="ADAL" clId="{E8BB5817-25BC-4E6D-8752-7B4B2A2CDD2A}"/>
    <pc:docChg chg="undo custSel addSld delSld modSld sldOrd">
      <pc:chgData name="BDI STV" userId="370f3344-85be-4873-a57d-77afa13678c6" providerId="ADAL" clId="{E8BB5817-25BC-4E6D-8752-7B4B2A2CDD2A}" dt="2022-08-30T16:53:09.556" v="479" actId="1076"/>
      <pc:docMkLst>
        <pc:docMk/>
      </pc:docMkLst>
      <pc:sldChg chg="modSp mod">
        <pc:chgData name="BDI STV" userId="370f3344-85be-4873-a57d-77afa13678c6" providerId="ADAL" clId="{E8BB5817-25BC-4E6D-8752-7B4B2A2CDD2A}" dt="2022-08-30T16:08:44.147" v="55" actId="1076"/>
        <pc:sldMkLst>
          <pc:docMk/>
          <pc:sldMk cId="752814286" sldId="257"/>
        </pc:sldMkLst>
        <pc:spChg chg="mod">
          <ac:chgData name="BDI STV" userId="370f3344-85be-4873-a57d-77afa13678c6" providerId="ADAL" clId="{E8BB5817-25BC-4E6D-8752-7B4B2A2CDD2A}" dt="2022-08-30T16:08:04.281" v="30" actId="20577"/>
          <ac:spMkLst>
            <pc:docMk/>
            <pc:sldMk cId="752814286" sldId="257"/>
            <ac:spMk id="2" creationId="{286E938C-9D94-4B05-979A-D39FFC457291}"/>
          </ac:spMkLst>
        </pc:spChg>
        <pc:spChg chg="mod">
          <ac:chgData name="BDI STV" userId="370f3344-85be-4873-a57d-77afa13678c6" providerId="ADAL" clId="{E8BB5817-25BC-4E6D-8752-7B4B2A2CDD2A}" dt="2022-08-30T16:08:44.147" v="55" actId="1076"/>
          <ac:spMkLst>
            <pc:docMk/>
            <pc:sldMk cId="752814286" sldId="257"/>
            <ac:spMk id="3" creationId="{D9A11267-FC52-4990-8D98-010AFABA5544}"/>
          </ac:spMkLst>
        </pc:spChg>
      </pc:sldChg>
      <pc:sldChg chg="del">
        <pc:chgData name="BDI STV" userId="370f3344-85be-4873-a57d-77afa13678c6" providerId="ADAL" clId="{E8BB5817-25BC-4E6D-8752-7B4B2A2CDD2A}" dt="2022-08-30T16:51:49.981" v="464" actId="2696"/>
        <pc:sldMkLst>
          <pc:docMk/>
          <pc:sldMk cId="2979876663" sldId="268"/>
        </pc:sldMkLst>
      </pc:sldChg>
      <pc:sldChg chg="del">
        <pc:chgData name="BDI STV" userId="370f3344-85be-4873-a57d-77afa13678c6" providerId="ADAL" clId="{E8BB5817-25BC-4E6D-8752-7B4B2A2CDD2A}" dt="2022-08-30T16:51:55.357" v="466" actId="2696"/>
        <pc:sldMkLst>
          <pc:docMk/>
          <pc:sldMk cId="3891345585" sldId="270"/>
        </pc:sldMkLst>
      </pc:sldChg>
      <pc:sldChg chg="del">
        <pc:chgData name="BDI STV" userId="370f3344-85be-4873-a57d-77afa13678c6" providerId="ADAL" clId="{E8BB5817-25BC-4E6D-8752-7B4B2A2CDD2A}" dt="2022-08-30T16:51:52.461" v="465" actId="2696"/>
        <pc:sldMkLst>
          <pc:docMk/>
          <pc:sldMk cId="2624630061" sldId="272"/>
        </pc:sldMkLst>
      </pc:sldChg>
      <pc:sldChg chg="del">
        <pc:chgData name="BDI STV" userId="370f3344-85be-4873-a57d-77afa13678c6" providerId="ADAL" clId="{E8BB5817-25BC-4E6D-8752-7B4B2A2CDD2A}" dt="2022-08-30T16:51:44.631" v="462" actId="2696"/>
        <pc:sldMkLst>
          <pc:docMk/>
          <pc:sldMk cId="3740286033" sldId="277"/>
        </pc:sldMkLst>
      </pc:sldChg>
      <pc:sldChg chg="addSp delSp modSp mod ord">
        <pc:chgData name="BDI STV" userId="370f3344-85be-4873-a57d-77afa13678c6" providerId="ADAL" clId="{E8BB5817-25BC-4E6D-8752-7B4B2A2CDD2A}" dt="2022-08-30T16:50:39.626" v="456" actId="14734"/>
        <pc:sldMkLst>
          <pc:docMk/>
          <pc:sldMk cId="2496947791" sldId="278"/>
        </pc:sldMkLst>
        <pc:spChg chg="mod">
          <ac:chgData name="BDI STV" userId="370f3344-85be-4873-a57d-77afa13678c6" providerId="ADAL" clId="{E8BB5817-25BC-4E6D-8752-7B4B2A2CDD2A}" dt="2022-08-30T16:37:53.630" v="329" actId="14100"/>
          <ac:spMkLst>
            <pc:docMk/>
            <pc:sldMk cId="2496947791" sldId="278"/>
            <ac:spMk id="2" creationId="{FCB102D8-1D22-4940-AF19-07CF3A0DC5F4}"/>
          </ac:spMkLst>
        </pc:spChg>
        <pc:spChg chg="add del mod">
          <ac:chgData name="BDI STV" userId="370f3344-85be-4873-a57d-77afa13678c6" providerId="ADAL" clId="{E8BB5817-25BC-4E6D-8752-7B4B2A2CDD2A}" dt="2022-08-30T16:17:59.605" v="157" actId="478"/>
          <ac:spMkLst>
            <pc:docMk/>
            <pc:sldMk cId="2496947791" sldId="278"/>
            <ac:spMk id="5" creationId="{1AF3E28A-5FFC-9DA6-B66D-C020D4C019A3}"/>
          </ac:spMkLst>
        </pc:spChg>
        <pc:spChg chg="mod">
          <ac:chgData name="BDI STV" userId="370f3344-85be-4873-a57d-77afa13678c6" providerId="ADAL" clId="{E8BB5817-25BC-4E6D-8752-7B4B2A2CDD2A}" dt="2022-08-30T16:21:41.248" v="226" actId="20577"/>
          <ac:spMkLst>
            <pc:docMk/>
            <pc:sldMk cId="2496947791" sldId="278"/>
            <ac:spMk id="14" creationId="{DC738669-5750-45EA-9715-A0041D4C569B}"/>
          </ac:spMkLst>
        </pc:spChg>
        <pc:spChg chg="del">
          <ac:chgData name="BDI STV" userId="370f3344-85be-4873-a57d-77afa13678c6" providerId="ADAL" clId="{E8BB5817-25BC-4E6D-8752-7B4B2A2CDD2A}" dt="2022-08-30T16:21:45.089" v="227" actId="478"/>
          <ac:spMkLst>
            <pc:docMk/>
            <pc:sldMk cId="2496947791" sldId="278"/>
            <ac:spMk id="15" creationId="{CD05A243-8080-4F6D-8538-65CDDF891BA6}"/>
          </ac:spMkLst>
        </pc:spChg>
        <pc:graphicFrameChg chg="add del mod modGraphic">
          <ac:chgData name="BDI STV" userId="370f3344-85be-4873-a57d-77afa13678c6" providerId="ADAL" clId="{E8BB5817-25BC-4E6D-8752-7B4B2A2CDD2A}" dt="2022-08-30T16:18:56.700" v="162" actId="478"/>
          <ac:graphicFrameMkLst>
            <pc:docMk/>
            <pc:sldMk cId="2496947791" sldId="278"/>
            <ac:graphicFrameMk id="3" creationId="{6C81D4CA-EF1A-D2C1-9517-59C6CF1C9450}"/>
          </ac:graphicFrameMkLst>
        </pc:graphicFrameChg>
        <pc:graphicFrameChg chg="add del mod modGraphic">
          <ac:chgData name="BDI STV" userId="370f3344-85be-4873-a57d-77afa13678c6" providerId="ADAL" clId="{E8BB5817-25BC-4E6D-8752-7B4B2A2CDD2A}" dt="2022-08-30T16:35:07.216" v="304" actId="478"/>
          <ac:graphicFrameMkLst>
            <pc:docMk/>
            <pc:sldMk cId="2496947791" sldId="278"/>
            <ac:graphicFrameMk id="6" creationId="{1927FF8C-2023-7F7E-DD9E-8CACF7919A41}"/>
          </ac:graphicFrameMkLst>
        </pc:graphicFrameChg>
        <pc:graphicFrameChg chg="add mod modGraphic">
          <ac:chgData name="BDI STV" userId="370f3344-85be-4873-a57d-77afa13678c6" providerId="ADAL" clId="{E8BB5817-25BC-4E6D-8752-7B4B2A2CDD2A}" dt="2022-08-30T16:50:39.626" v="456" actId="14734"/>
          <ac:graphicFrameMkLst>
            <pc:docMk/>
            <pc:sldMk cId="2496947791" sldId="278"/>
            <ac:graphicFrameMk id="7" creationId="{BFDC666B-E312-4E24-2659-24C590D7240E}"/>
          </ac:graphicFrameMkLst>
        </pc:graphicFrameChg>
        <pc:graphicFrameChg chg="add mod modGraphic">
          <ac:chgData name="BDI STV" userId="370f3344-85be-4873-a57d-77afa13678c6" providerId="ADAL" clId="{E8BB5817-25BC-4E6D-8752-7B4B2A2CDD2A}" dt="2022-08-30T16:50:32.168" v="455" actId="1076"/>
          <ac:graphicFrameMkLst>
            <pc:docMk/>
            <pc:sldMk cId="2496947791" sldId="278"/>
            <ac:graphicFrameMk id="8" creationId="{7D25828C-4073-34B2-A96E-88812CD2553D}"/>
          </ac:graphicFrameMkLst>
        </pc:graphicFrameChg>
        <pc:graphicFrameChg chg="del">
          <ac:chgData name="BDI STV" userId="370f3344-85be-4873-a57d-77afa13678c6" providerId="ADAL" clId="{E8BB5817-25BC-4E6D-8752-7B4B2A2CDD2A}" dt="2022-08-30T16:17:52.457" v="155" actId="478"/>
          <ac:graphicFrameMkLst>
            <pc:docMk/>
            <pc:sldMk cId="2496947791" sldId="278"/>
            <ac:graphicFrameMk id="13" creationId="{914D6EE3-4782-45C1-A75C-003483879C97}"/>
          </ac:graphicFrameMkLst>
        </pc:graphicFrameChg>
      </pc:sldChg>
      <pc:sldChg chg="del">
        <pc:chgData name="BDI STV" userId="370f3344-85be-4873-a57d-77afa13678c6" providerId="ADAL" clId="{E8BB5817-25BC-4E6D-8752-7B4B2A2CDD2A}" dt="2022-08-30T16:51:47.565" v="463" actId="2696"/>
        <pc:sldMkLst>
          <pc:docMk/>
          <pc:sldMk cId="395518310" sldId="279"/>
        </pc:sldMkLst>
      </pc:sldChg>
      <pc:sldChg chg="del">
        <pc:chgData name="BDI STV" userId="370f3344-85be-4873-a57d-77afa13678c6" providerId="ADAL" clId="{E8BB5817-25BC-4E6D-8752-7B4B2A2CDD2A}" dt="2022-08-30T16:51:58.071" v="467" actId="2696"/>
        <pc:sldMkLst>
          <pc:docMk/>
          <pc:sldMk cId="1420547054" sldId="281"/>
        </pc:sldMkLst>
      </pc:sldChg>
      <pc:sldChg chg="del">
        <pc:chgData name="BDI STV" userId="370f3344-85be-4873-a57d-77afa13678c6" providerId="ADAL" clId="{E8BB5817-25BC-4E6D-8752-7B4B2A2CDD2A}" dt="2022-08-30T16:51:41.917" v="461" actId="2696"/>
        <pc:sldMkLst>
          <pc:docMk/>
          <pc:sldMk cId="560021826" sldId="317"/>
        </pc:sldMkLst>
      </pc:sldChg>
      <pc:sldChg chg="del">
        <pc:chgData name="BDI STV" userId="370f3344-85be-4873-a57d-77afa13678c6" providerId="ADAL" clId="{E8BB5817-25BC-4E6D-8752-7B4B2A2CDD2A}" dt="2022-08-30T16:52:00.487" v="468" actId="2696"/>
        <pc:sldMkLst>
          <pc:docMk/>
          <pc:sldMk cId="3521561301" sldId="321"/>
        </pc:sldMkLst>
      </pc:sldChg>
      <pc:sldChg chg="del">
        <pc:chgData name="BDI STV" userId="370f3344-85be-4873-a57d-77afa13678c6" providerId="ADAL" clId="{E8BB5817-25BC-4E6D-8752-7B4B2A2CDD2A}" dt="2022-08-30T16:51:39.450" v="460" actId="2696"/>
        <pc:sldMkLst>
          <pc:docMk/>
          <pc:sldMk cId="2158886557" sldId="384"/>
        </pc:sldMkLst>
      </pc:sldChg>
      <pc:sldChg chg="addSp delSp modSp mod">
        <pc:chgData name="BDI STV" userId="370f3344-85be-4873-a57d-77afa13678c6" providerId="ADAL" clId="{E8BB5817-25BC-4E6D-8752-7B4B2A2CDD2A}" dt="2022-08-30T16:53:09.556" v="479" actId="1076"/>
        <pc:sldMkLst>
          <pc:docMk/>
          <pc:sldMk cId="2313234867" sldId="389"/>
        </pc:sldMkLst>
        <pc:spChg chg="mod">
          <ac:chgData name="BDI STV" userId="370f3344-85be-4873-a57d-77afa13678c6" providerId="ADAL" clId="{E8BB5817-25BC-4E6D-8752-7B4B2A2CDD2A}" dt="2022-08-30T16:11:16.630" v="121" actId="1076"/>
          <ac:spMkLst>
            <pc:docMk/>
            <pc:sldMk cId="2313234867" sldId="389"/>
            <ac:spMk id="2" creationId="{0046426E-F6F6-4A7C-9181-8C3090996261}"/>
          </ac:spMkLst>
        </pc:spChg>
        <pc:spChg chg="del">
          <ac:chgData name="BDI STV" userId="370f3344-85be-4873-a57d-77afa13678c6" providerId="ADAL" clId="{E8BB5817-25BC-4E6D-8752-7B4B2A2CDD2A}" dt="2022-08-30T16:10:44.864" v="117" actId="478"/>
          <ac:spMkLst>
            <pc:docMk/>
            <pc:sldMk cId="2313234867" sldId="389"/>
            <ac:spMk id="3" creationId="{D3B60D6F-4D0F-4D33-B2A7-159C8583FF00}"/>
          </ac:spMkLst>
        </pc:spChg>
        <pc:spChg chg="add del mod">
          <ac:chgData name="BDI STV" userId="370f3344-85be-4873-a57d-77afa13678c6" providerId="ADAL" clId="{E8BB5817-25BC-4E6D-8752-7B4B2A2CDD2A}" dt="2022-08-30T16:10:50.457" v="118" actId="478"/>
          <ac:spMkLst>
            <pc:docMk/>
            <pc:sldMk cId="2313234867" sldId="389"/>
            <ac:spMk id="5" creationId="{D176D8C8-4420-3542-DFC2-B7CB14FAC520}"/>
          </ac:spMkLst>
        </pc:spChg>
        <pc:spChg chg="add del mod">
          <ac:chgData name="BDI STV" userId="370f3344-85be-4873-a57d-77afa13678c6" providerId="ADAL" clId="{E8BB5817-25BC-4E6D-8752-7B4B2A2CDD2A}" dt="2022-08-30T16:11:24.160" v="123" actId="478"/>
          <ac:spMkLst>
            <pc:docMk/>
            <pc:sldMk cId="2313234867" sldId="389"/>
            <ac:spMk id="7" creationId="{565B7045-3104-C835-E6B0-1B4E619F036C}"/>
          </ac:spMkLst>
        </pc:spChg>
        <pc:spChg chg="add del mod">
          <ac:chgData name="BDI STV" userId="370f3344-85be-4873-a57d-77afa13678c6" providerId="ADAL" clId="{E8BB5817-25BC-4E6D-8752-7B4B2A2CDD2A}" dt="2022-08-30T16:11:28.565" v="125" actId="478"/>
          <ac:spMkLst>
            <pc:docMk/>
            <pc:sldMk cId="2313234867" sldId="389"/>
            <ac:spMk id="11" creationId="{407BC7E7-A81A-21F7-2D03-9DF61E82BA20}"/>
          </ac:spMkLst>
        </pc:spChg>
        <pc:spChg chg="mod">
          <ac:chgData name="BDI STV" userId="370f3344-85be-4873-a57d-77afa13678c6" providerId="ADAL" clId="{E8BB5817-25BC-4E6D-8752-7B4B2A2CDD2A}" dt="2022-08-30T16:09:20.310" v="94" actId="20577"/>
          <ac:spMkLst>
            <pc:docMk/>
            <pc:sldMk cId="2313234867" sldId="389"/>
            <ac:spMk id="13" creationId="{915FE2C5-E66A-4405-B19E-2C5C546C98E4}"/>
          </ac:spMkLst>
        </pc:spChg>
        <pc:spChg chg="del">
          <ac:chgData name="BDI STV" userId="370f3344-85be-4873-a57d-77afa13678c6" providerId="ADAL" clId="{E8BB5817-25BC-4E6D-8752-7B4B2A2CDD2A}" dt="2022-08-30T16:09:25.484" v="95" actId="478"/>
          <ac:spMkLst>
            <pc:docMk/>
            <pc:sldMk cId="2313234867" sldId="389"/>
            <ac:spMk id="14" creationId="{B01DF4D0-78BC-4C8C-9570-26F0B225433A}"/>
          </ac:spMkLst>
        </pc:spChg>
        <pc:spChg chg="add del mod">
          <ac:chgData name="BDI STV" userId="370f3344-85be-4873-a57d-77afa13678c6" providerId="ADAL" clId="{E8BB5817-25BC-4E6D-8752-7B4B2A2CDD2A}" dt="2022-08-30T16:11:34.315" v="127" actId="478"/>
          <ac:spMkLst>
            <pc:docMk/>
            <pc:sldMk cId="2313234867" sldId="389"/>
            <ac:spMk id="17" creationId="{A6CC1900-217F-DD63-0716-E76DACDF4282}"/>
          </ac:spMkLst>
        </pc:spChg>
        <pc:graphicFrameChg chg="add mod">
          <ac:chgData name="BDI STV" userId="370f3344-85be-4873-a57d-77afa13678c6" providerId="ADAL" clId="{E8BB5817-25BC-4E6D-8752-7B4B2A2CDD2A}" dt="2022-08-30T16:53:09.556" v="479" actId="1076"/>
          <ac:graphicFrameMkLst>
            <pc:docMk/>
            <pc:sldMk cId="2313234867" sldId="389"/>
            <ac:graphicFrameMk id="18" creationId="{E0C1805B-4F13-48CC-BE98-3009E53C7EFE}"/>
          </ac:graphicFrameMkLst>
        </pc:graphicFrameChg>
        <pc:graphicFrameChg chg="add mod">
          <ac:chgData name="BDI STV" userId="370f3344-85be-4873-a57d-77afa13678c6" providerId="ADAL" clId="{E8BB5817-25BC-4E6D-8752-7B4B2A2CDD2A}" dt="2022-08-30T16:52:57.714" v="478" actId="1076"/>
          <ac:graphicFrameMkLst>
            <pc:docMk/>
            <pc:sldMk cId="2313234867" sldId="389"/>
            <ac:graphicFrameMk id="19" creationId="{E0C1805B-4F13-48CC-BE98-3009E53C7EFE}"/>
          </ac:graphicFrameMkLst>
        </pc:graphicFrameChg>
        <pc:graphicFrameChg chg="add mod">
          <ac:chgData name="BDI STV" userId="370f3344-85be-4873-a57d-77afa13678c6" providerId="ADAL" clId="{E8BB5817-25BC-4E6D-8752-7B4B2A2CDD2A}" dt="2022-08-30T16:52:49.360" v="476" actId="1076"/>
          <ac:graphicFrameMkLst>
            <pc:docMk/>
            <pc:sldMk cId="2313234867" sldId="389"/>
            <ac:graphicFrameMk id="20" creationId="{E0C1805B-4F13-48CC-BE98-3009E53C7EFE}"/>
          </ac:graphicFrameMkLst>
        </pc:graphicFrameChg>
        <pc:picChg chg="del">
          <ac:chgData name="BDI STV" userId="370f3344-85be-4873-a57d-77afa13678c6" providerId="ADAL" clId="{E8BB5817-25BC-4E6D-8752-7B4B2A2CDD2A}" dt="2022-08-30T16:11:21.986" v="122" actId="478"/>
          <ac:picMkLst>
            <pc:docMk/>
            <pc:sldMk cId="2313234867" sldId="389"/>
            <ac:picMk id="8" creationId="{06D2324F-3B7B-45EF-9584-C8EADD2C8C0B}"/>
          </ac:picMkLst>
        </pc:picChg>
        <pc:picChg chg="del">
          <ac:chgData name="BDI STV" userId="370f3344-85be-4873-a57d-77afa13678c6" providerId="ADAL" clId="{E8BB5817-25BC-4E6D-8752-7B4B2A2CDD2A}" dt="2022-08-30T16:11:26.529" v="124" actId="478"/>
          <ac:picMkLst>
            <pc:docMk/>
            <pc:sldMk cId="2313234867" sldId="389"/>
            <ac:picMk id="10" creationId="{71F862F9-0E8A-4DB9-8083-1C3AA6E5D777}"/>
          </ac:picMkLst>
        </pc:picChg>
        <pc:picChg chg="del">
          <ac:chgData name="BDI STV" userId="370f3344-85be-4873-a57d-77afa13678c6" providerId="ADAL" clId="{E8BB5817-25BC-4E6D-8752-7B4B2A2CDD2A}" dt="2022-08-30T16:11:31.926" v="126" actId="478"/>
          <ac:picMkLst>
            <pc:docMk/>
            <pc:sldMk cId="2313234867" sldId="389"/>
            <ac:picMk id="12" creationId="{A63F39B9-0715-40B5-8ECB-9B983F99C690}"/>
          </ac:picMkLst>
        </pc:picChg>
      </pc:sldChg>
      <pc:sldChg chg="del">
        <pc:chgData name="BDI STV" userId="370f3344-85be-4873-a57d-77afa13678c6" providerId="ADAL" clId="{E8BB5817-25BC-4E6D-8752-7B4B2A2CDD2A}" dt="2022-08-30T16:52:03.867" v="469" actId="2696"/>
        <pc:sldMkLst>
          <pc:docMk/>
          <pc:sldMk cId="3247798845" sldId="391"/>
        </pc:sldMkLst>
      </pc:sldChg>
      <pc:sldChg chg="addSp delSp modSp add del mod">
        <pc:chgData name="BDI STV" userId="370f3344-85be-4873-a57d-77afa13678c6" providerId="ADAL" clId="{E8BB5817-25BC-4E6D-8752-7B4B2A2CDD2A}" dt="2022-08-30T16:51:31.319" v="458" actId="2696"/>
        <pc:sldMkLst>
          <pc:docMk/>
          <pc:sldMk cId="3524094121" sldId="392"/>
        </pc:sldMkLst>
        <pc:spChg chg="mod">
          <ac:chgData name="BDI STV" userId="370f3344-85be-4873-a57d-77afa13678c6" providerId="ADAL" clId="{E8BB5817-25BC-4E6D-8752-7B4B2A2CDD2A}" dt="2022-08-30T16:24:44.200" v="256" actId="20577"/>
          <ac:spMkLst>
            <pc:docMk/>
            <pc:sldMk cId="3524094121" sldId="392"/>
            <ac:spMk id="2" creationId="{FCB102D8-1D22-4940-AF19-07CF3A0DC5F4}"/>
          </ac:spMkLst>
        </pc:spChg>
        <pc:graphicFrameChg chg="add mod modGraphic">
          <ac:chgData name="BDI STV" userId="370f3344-85be-4873-a57d-77afa13678c6" providerId="ADAL" clId="{E8BB5817-25BC-4E6D-8752-7B4B2A2CDD2A}" dt="2022-08-30T16:26:56.120" v="277" actId="1076"/>
          <ac:graphicFrameMkLst>
            <pc:docMk/>
            <pc:sldMk cId="3524094121" sldId="392"/>
            <ac:graphicFrameMk id="3" creationId="{5B16A14F-E8BE-B5C0-F025-8EF934BC317F}"/>
          </ac:graphicFrameMkLst>
        </pc:graphicFrameChg>
        <pc:graphicFrameChg chg="add del mod">
          <ac:chgData name="BDI STV" userId="370f3344-85be-4873-a57d-77afa13678c6" providerId="ADAL" clId="{E8BB5817-25BC-4E6D-8752-7B4B2A2CDD2A}" dt="2022-08-30T16:27:59.827" v="280" actId="3680"/>
          <ac:graphicFrameMkLst>
            <pc:docMk/>
            <pc:sldMk cId="3524094121" sldId="392"/>
            <ac:graphicFrameMk id="4" creationId="{61B4D443-BDC0-0AD8-6892-9EA08D66B9DF}"/>
          </ac:graphicFrameMkLst>
        </pc:graphicFrameChg>
        <pc:graphicFrameChg chg="del modGraphic">
          <ac:chgData name="BDI STV" userId="370f3344-85be-4873-a57d-77afa13678c6" providerId="ADAL" clId="{E8BB5817-25BC-4E6D-8752-7B4B2A2CDD2A}" dt="2022-08-30T16:25:38.051" v="260" actId="478"/>
          <ac:graphicFrameMkLst>
            <pc:docMk/>
            <pc:sldMk cId="3524094121" sldId="392"/>
            <ac:graphicFrameMk id="6" creationId="{1927FF8C-2023-7F7E-DD9E-8CACF7919A41}"/>
          </ac:graphicFrameMkLst>
        </pc:graphicFrameChg>
      </pc:sldChg>
      <pc:sldChg chg="addSp delSp modSp add del mod">
        <pc:chgData name="BDI STV" userId="370f3344-85be-4873-a57d-77afa13678c6" providerId="ADAL" clId="{E8BB5817-25BC-4E6D-8752-7B4B2A2CDD2A}" dt="2022-08-30T16:51:35.301" v="459" actId="2696"/>
        <pc:sldMkLst>
          <pc:docMk/>
          <pc:sldMk cId="74834874" sldId="393"/>
        </pc:sldMkLst>
        <pc:graphicFrameChg chg="del">
          <ac:chgData name="BDI STV" userId="370f3344-85be-4873-a57d-77afa13678c6" providerId="ADAL" clId="{E8BB5817-25BC-4E6D-8752-7B4B2A2CDD2A}" dt="2022-08-30T16:29:24.810" v="282" actId="478"/>
          <ac:graphicFrameMkLst>
            <pc:docMk/>
            <pc:sldMk cId="74834874" sldId="393"/>
            <ac:graphicFrameMk id="3" creationId="{5B16A14F-E8BE-B5C0-F025-8EF934BC317F}"/>
          </ac:graphicFrameMkLst>
        </pc:graphicFrameChg>
        <pc:graphicFrameChg chg="add mod modGraphic">
          <ac:chgData name="BDI STV" userId="370f3344-85be-4873-a57d-77afa13678c6" providerId="ADAL" clId="{E8BB5817-25BC-4E6D-8752-7B4B2A2CDD2A}" dt="2022-08-30T16:32:05.400" v="302" actId="1076"/>
          <ac:graphicFrameMkLst>
            <pc:docMk/>
            <pc:sldMk cId="74834874" sldId="393"/>
            <ac:graphicFrameMk id="4" creationId="{1A175E7F-904D-863D-4FEF-5BD07826AAB6}"/>
          </ac:graphicFrameMkLst>
        </pc:graphicFrameChg>
        <pc:graphicFrameChg chg="add mod modGraphic">
          <ac:chgData name="BDI STV" userId="370f3344-85be-4873-a57d-77afa13678c6" providerId="ADAL" clId="{E8BB5817-25BC-4E6D-8752-7B4B2A2CDD2A}" dt="2022-08-30T16:32:13.554" v="303" actId="1076"/>
          <ac:graphicFrameMkLst>
            <pc:docMk/>
            <pc:sldMk cId="74834874" sldId="393"/>
            <ac:graphicFrameMk id="5" creationId="{9C01AC52-791D-B3E1-20BA-8AEF355DEE78}"/>
          </ac:graphicFrameMkLst>
        </pc:graphicFrameChg>
      </pc:sldChg>
      <pc:sldChg chg="addSp delSp modSp add mod">
        <pc:chgData name="BDI STV" userId="370f3344-85be-4873-a57d-77afa13678c6" providerId="ADAL" clId="{E8BB5817-25BC-4E6D-8752-7B4B2A2CDD2A}" dt="2022-08-30T16:49:51.250" v="452" actId="255"/>
        <pc:sldMkLst>
          <pc:docMk/>
          <pc:sldMk cId="1113484089" sldId="394"/>
        </pc:sldMkLst>
        <pc:spChg chg="mod">
          <ac:chgData name="BDI STV" userId="370f3344-85be-4873-a57d-77afa13678c6" providerId="ADAL" clId="{E8BB5817-25BC-4E6D-8752-7B4B2A2CDD2A}" dt="2022-08-30T16:39:06.280" v="354" actId="20577"/>
          <ac:spMkLst>
            <pc:docMk/>
            <pc:sldMk cId="1113484089" sldId="394"/>
            <ac:spMk id="2" creationId="{FCB102D8-1D22-4940-AF19-07CF3A0DC5F4}"/>
          </ac:spMkLst>
        </pc:spChg>
        <pc:graphicFrameChg chg="add mod modGraphic">
          <ac:chgData name="BDI STV" userId="370f3344-85be-4873-a57d-77afa13678c6" providerId="ADAL" clId="{E8BB5817-25BC-4E6D-8752-7B4B2A2CDD2A}" dt="2022-08-30T16:49:43.818" v="451" actId="255"/>
          <ac:graphicFrameMkLst>
            <pc:docMk/>
            <pc:sldMk cId="1113484089" sldId="394"/>
            <ac:graphicFrameMk id="3" creationId="{7C6DFF6B-3D61-43BC-308C-14B5FABF614A}"/>
          </ac:graphicFrameMkLst>
        </pc:graphicFrameChg>
        <pc:graphicFrameChg chg="add mod modGraphic">
          <ac:chgData name="BDI STV" userId="370f3344-85be-4873-a57d-77afa13678c6" providerId="ADAL" clId="{E8BB5817-25BC-4E6D-8752-7B4B2A2CDD2A}" dt="2022-08-30T16:49:51.250" v="452" actId="255"/>
          <ac:graphicFrameMkLst>
            <pc:docMk/>
            <pc:sldMk cId="1113484089" sldId="394"/>
            <ac:graphicFrameMk id="4" creationId="{E04813CE-F16E-C331-12C3-D43D272C4C35}"/>
          </ac:graphicFrameMkLst>
        </pc:graphicFrameChg>
        <pc:graphicFrameChg chg="del modGraphic">
          <ac:chgData name="BDI STV" userId="370f3344-85be-4873-a57d-77afa13678c6" providerId="ADAL" clId="{E8BB5817-25BC-4E6D-8752-7B4B2A2CDD2A}" dt="2022-08-30T16:39:17.586" v="356" actId="478"/>
          <ac:graphicFrameMkLst>
            <pc:docMk/>
            <pc:sldMk cId="1113484089" sldId="394"/>
            <ac:graphicFrameMk id="7" creationId="{BFDC666B-E312-4E24-2659-24C590D7240E}"/>
          </ac:graphicFrameMkLst>
        </pc:graphicFrameChg>
        <pc:graphicFrameChg chg="del">
          <ac:chgData name="BDI STV" userId="370f3344-85be-4873-a57d-77afa13678c6" providerId="ADAL" clId="{E8BB5817-25BC-4E6D-8752-7B4B2A2CDD2A}" dt="2022-08-30T16:39:22.729" v="357" actId="478"/>
          <ac:graphicFrameMkLst>
            <pc:docMk/>
            <pc:sldMk cId="1113484089" sldId="394"/>
            <ac:graphicFrameMk id="8" creationId="{7D25828C-4073-34B2-A96E-88812CD2553D}"/>
          </ac:graphicFrameMkLst>
        </pc:graphicFrameChg>
      </pc:sldChg>
      <pc:sldChg chg="addSp delSp modSp add mod">
        <pc:chgData name="BDI STV" userId="370f3344-85be-4873-a57d-77afa13678c6" providerId="ADAL" clId="{E8BB5817-25BC-4E6D-8752-7B4B2A2CDD2A}" dt="2022-08-30T16:50:59.430" v="457" actId="255"/>
        <pc:sldMkLst>
          <pc:docMk/>
          <pc:sldMk cId="35824075" sldId="395"/>
        </pc:sldMkLst>
        <pc:spChg chg="mod">
          <ac:chgData name="BDI STV" userId="370f3344-85be-4873-a57d-77afa13678c6" providerId="ADAL" clId="{E8BB5817-25BC-4E6D-8752-7B4B2A2CDD2A}" dt="2022-08-30T16:43:34.245" v="397" actId="20577"/>
          <ac:spMkLst>
            <pc:docMk/>
            <pc:sldMk cId="35824075" sldId="395"/>
            <ac:spMk id="2" creationId="{FCB102D8-1D22-4940-AF19-07CF3A0DC5F4}"/>
          </ac:spMkLst>
        </pc:spChg>
        <pc:graphicFrameChg chg="del modGraphic">
          <ac:chgData name="BDI STV" userId="370f3344-85be-4873-a57d-77afa13678c6" providerId="ADAL" clId="{E8BB5817-25BC-4E6D-8752-7B4B2A2CDD2A}" dt="2022-08-30T16:43:40.141" v="399" actId="478"/>
          <ac:graphicFrameMkLst>
            <pc:docMk/>
            <pc:sldMk cId="35824075" sldId="395"/>
            <ac:graphicFrameMk id="3" creationId="{7C6DFF6B-3D61-43BC-308C-14B5FABF614A}"/>
          </ac:graphicFrameMkLst>
        </pc:graphicFrameChg>
        <pc:graphicFrameChg chg="del">
          <ac:chgData name="BDI STV" userId="370f3344-85be-4873-a57d-77afa13678c6" providerId="ADAL" clId="{E8BB5817-25BC-4E6D-8752-7B4B2A2CDD2A}" dt="2022-08-30T16:43:43.201" v="400" actId="478"/>
          <ac:graphicFrameMkLst>
            <pc:docMk/>
            <pc:sldMk cId="35824075" sldId="395"/>
            <ac:graphicFrameMk id="4" creationId="{E04813CE-F16E-C331-12C3-D43D272C4C35}"/>
          </ac:graphicFrameMkLst>
        </pc:graphicFrameChg>
        <pc:graphicFrameChg chg="add mod modGraphic">
          <ac:chgData name="BDI STV" userId="370f3344-85be-4873-a57d-77afa13678c6" providerId="ADAL" clId="{E8BB5817-25BC-4E6D-8752-7B4B2A2CDD2A}" dt="2022-08-30T16:50:59.430" v="457" actId="255"/>
          <ac:graphicFrameMkLst>
            <pc:docMk/>
            <pc:sldMk cId="35824075" sldId="395"/>
            <ac:graphicFrameMk id="5" creationId="{BBE5C83B-3907-0FCE-2C81-E50BE465D071}"/>
          </ac:graphicFrameMkLst>
        </pc:graphicFrameChg>
      </pc:sldChg>
      <pc:sldChg chg="addSp delSp modSp add mod">
        <pc:chgData name="BDI STV" userId="370f3344-85be-4873-a57d-77afa13678c6" providerId="ADAL" clId="{E8BB5817-25BC-4E6D-8752-7B4B2A2CDD2A}" dt="2022-08-30T16:49:08.774" v="450" actId="255"/>
        <pc:sldMkLst>
          <pc:docMk/>
          <pc:sldMk cId="228160559" sldId="396"/>
        </pc:sldMkLst>
        <pc:spChg chg="mod">
          <ac:chgData name="BDI STV" userId="370f3344-85be-4873-a57d-77afa13678c6" providerId="ADAL" clId="{E8BB5817-25BC-4E6D-8752-7B4B2A2CDD2A}" dt="2022-08-30T16:47:22.869" v="429" actId="20577"/>
          <ac:spMkLst>
            <pc:docMk/>
            <pc:sldMk cId="228160559" sldId="396"/>
            <ac:spMk id="2" creationId="{FCB102D8-1D22-4940-AF19-07CF3A0DC5F4}"/>
          </ac:spMkLst>
        </pc:spChg>
        <pc:graphicFrameChg chg="add mod modGraphic">
          <ac:chgData name="BDI STV" userId="370f3344-85be-4873-a57d-77afa13678c6" providerId="ADAL" clId="{E8BB5817-25BC-4E6D-8752-7B4B2A2CDD2A}" dt="2022-08-30T16:49:08.774" v="450" actId="255"/>
          <ac:graphicFrameMkLst>
            <pc:docMk/>
            <pc:sldMk cId="228160559" sldId="396"/>
            <ac:graphicFrameMk id="3" creationId="{CD92A498-A941-9B5D-D37A-D127B2D0B05B}"/>
          </ac:graphicFrameMkLst>
        </pc:graphicFrameChg>
        <pc:graphicFrameChg chg="del">
          <ac:chgData name="BDI STV" userId="370f3344-85be-4873-a57d-77afa13678c6" providerId="ADAL" clId="{E8BB5817-25BC-4E6D-8752-7B4B2A2CDD2A}" dt="2022-08-30T16:47:15.437" v="424" actId="478"/>
          <ac:graphicFrameMkLst>
            <pc:docMk/>
            <pc:sldMk cId="228160559" sldId="396"/>
            <ac:graphicFrameMk id="5" creationId="{BBE5C83B-3907-0FCE-2C81-E50BE465D071}"/>
          </ac:graphicFrameMkLst>
        </pc:graphicFrameChg>
      </pc:sldChg>
    </pc:docChg>
  </pc:docChgLst>
  <pc:docChgLst>
    <pc:chgData name="Pia Neyret" userId="df5dd97a-434d-4b85-9a74-9a081a4e9a75" providerId="ADAL" clId="{E8BB5817-25BC-4E6D-8752-7B4B2A2CDD2A}"/>
    <pc:docChg chg="undo custSel addSld modSld sldOrd">
      <pc:chgData name="Pia Neyret" userId="df5dd97a-434d-4b85-9a74-9a081a4e9a75" providerId="ADAL" clId="{E8BB5817-25BC-4E6D-8752-7B4B2A2CDD2A}" dt="2022-09-02T16:33:44.754" v="226" actId="2062"/>
      <pc:docMkLst>
        <pc:docMk/>
      </pc:docMkLst>
      <pc:sldChg chg="addSp delSp modSp mod ord">
        <pc:chgData name="Pia Neyret" userId="df5dd97a-434d-4b85-9a74-9a081a4e9a75" providerId="ADAL" clId="{E8BB5817-25BC-4E6D-8752-7B4B2A2CDD2A}" dt="2022-09-02T16:33:23.300" v="224" actId="2062"/>
        <pc:sldMkLst>
          <pc:docMk/>
          <pc:sldMk cId="2496947791" sldId="278"/>
        </pc:sldMkLst>
        <pc:spChg chg="mod">
          <ac:chgData name="Pia Neyret" userId="df5dd97a-434d-4b85-9a74-9a081a4e9a75" providerId="ADAL" clId="{E8BB5817-25BC-4E6D-8752-7B4B2A2CDD2A}" dt="2022-09-02T16:16:46.311" v="51" actId="20577"/>
          <ac:spMkLst>
            <pc:docMk/>
            <pc:sldMk cId="2496947791" sldId="278"/>
            <ac:spMk id="2" creationId="{FCB102D8-1D22-4940-AF19-07CF3A0DC5F4}"/>
          </ac:spMkLst>
        </pc:spChg>
        <pc:graphicFrameChg chg="add mod modGraphic">
          <ac:chgData name="Pia Neyret" userId="df5dd97a-434d-4b85-9a74-9a081a4e9a75" providerId="ADAL" clId="{E8BB5817-25BC-4E6D-8752-7B4B2A2CDD2A}" dt="2022-09-02T16:33:23.300" v="224" actId="2062"/>
          <ac:graphicFrameMkLst>
            <pc:docMk/>
            <pc:sldMk cId="2496947791" sldId="278"/>
            <ac:graphicFrameMk id="3" creationId="{31A57DA5-8B47-8E52-7248-CBDB13D92DF3}"/>
          </ac:graphicFrameMkLst>
        </pc:graphicFrameChg>
        <pc:graphicFrameChg chg="del modGraphic">
          <ac:chgData name="Pia Neyret" userId="df5dd97a-434d-4b85-9a74-9a081a4e9a75" providerId="ADAL" clId="{E8BB5817-25BC-4E6D-8752-7B4B2A2CDD2A}" dt="2022-09-02T16:15:00.970" v="2" actId="478"/>
          <ac:graphicFrameMkLst>
            <pc:docMk/>
            <pc:sldMk cId="2496947791" sldId="278"/>
            <ac:graphicFrameMk id="7" creationId="{BFDC666B-E312-4E24-2659-24C590D7240E}"/>
          </ac:graphicFrameMkLst>
        </pc:graphicFrameChg>
        <pc:graphicFrameChg chg="del">
          <ac:chgData name="Pia Neyret" userId="df5dd97a-434d-4b85-9a74-9a081a4e9a75" providerId="ADAL" clId="{E8BB5817-25BC-4E6D-8752-7B4B2A2CDD2A}" dt="2022-09-02T16:15:04.763" v="3" actId="478"/>
          <ac:graphicFrameMkLst>
            <pc:docMk/>
            <pc:sldMk cId="2496947791" sldId="278"/>
            <ac:graphicFrameMk id="8" creationId="{7D25828C-4073-34B2-A96E-88812CD2553D}"/>
          </ac:graphicFrameMkLst>
        </pc:graphicFrameChg>
      </pc:sldChg>
      <pc:sldChg chg="addSp delSp modSp mod">
        <pc:chgData name="Pia Neyret" userId="df5dd97a-434d-4b85-9a74-9a081a4e9a75" providerId="ADAL" clId="{E8BB5817-25BC-4E6D-8752-7B4B2A2CDD2A}" dt="2022-09-02T16:27:44.855" v="175" actId="255"/>
        <pc:sldMkLst>
          <pc:docMk/>
          <pc:sldMk cId="1113484089" sldId="394"/>
        </pc:sldMkLst>
        <pc:spChg chg="mod">
          <ac:chgData name="Pia Neyret" userId="df5dd97a-434d-4b85-9a74-9a081a4e9a75" providerId="ADAL" clId="{E8BB5817-25BC-4E6D-8752-7B4B2A2CDD2A}" dt="2022-09-02T16:25:39.404" v="152" actId="20577"/>
          <ac:spMkLst>
            <pc:docMk/>
            <pc:sldMk cId="1113484089" sldId="394"/>
            <ac:spMk id="2" creationId="{FCB102D8-1D22-4940-AF19-07CF3A0DC5F4}"/>
          </ac:spMkLst>
        </pc:spChg>
        <pc:graphicFrameChg chg="del">
          <ac:chgData name="Pia Neyret" userId="df5dd97a-434d-4b85-9a74-9a081a4e9a75" providerId="ADAL" clId="{E8BB5817-25BC-4E6D-8752-7B4B2A2CDD2A}" dt="2022-09-02T16:25:42.302" v="153" actId="478"/>
          <ac:graphicFrameMkLst>
            <pc:docMk/>
            <pc:sldMk cId="1113484089" sldId="394"/>
            <ac:graphicFrameMk id="3" creationId="{7C6DFF6B-3D61-43BC-308C-14B5FABF614A}"/>
          </ac:graphicFrameMkLst>
        </pc:graphicFrameChg>
        <pc:graphicFrameChg chg="del">
          <ac:chgData name="Pia Neyret" userId="df5dd97a-434d-4b85-9a74-9a081a4e9a75" providerId="ADAL" clId="{E8BB5817-25BC-4E6D-8752-7B4B2A2CDD2A}" dt="2022-09-02T16:25:45.058" v="154" actId="478"/>
          <ac:graphicFrameMkLst>
            <pc:docMk/>
            <pc:sldMk cId="1113484089" sldId="394"/>
            <ac:graphicFrameMk id="4" creationId="{E04813CE-F16E-C331-12C3-D43D272C4C35}"/>
          </ac:graphicFrameMkLst>
        </pc:graphicFrameChg>
        <pc:graphicFrameChg chg="add mod modGraphic">
          <ac:chgData name="Pia Neyret" userId="df5dd97a-434d-4b85-9a74-9a081a4e9a75" providerId="ADAL" clId="{E8BB5817-25BC-4E6D-8752-7B4B2A2CDD2A}" dt="2022-09-02T16:27:44.855" v="175" actId="255"/>
          <ac:graphicFrameMkLst>
            <pc:docMk/>
            <pc:sldMk cId="1113484089" sldId="394"/>
            <ac:graphicFrameMk id="5" creationId="{531CAB2E-2EBF-2B44-4521-D24A5F700B7F}"/>
          </ac:graphicFrameMkLst>
        </pc:graphicFrameChg>
        <pc:graphicFrameChg chg="add mod modGraphic">
          <ac:chgData name="Pia Neyret" userId="df5dd97a-434d-4b85-9a74-9a081a4e9a75" providerId="ADAL" clId="{E8BB5817-25BC-4E6D-8752-7B4B2A2CDD2A}" dt="2022-09-02T16:27:39.868" v="174" actId="255"/>
          <ac:graphicFrameMkLst>
            <pc:docMk/>
            <pc:sldMk cId="1113484089" sldId="394"/>
            <ac:graphicFrameMk id="6" creationId="{8B4954B6-1B7E-7E5E-133C-23031317A184}"/>
          </ac:graphicFrameMkLst>
        </pc:graphicFrameChg>
      </pc:sldChg>
      <pc:sldChg chg="addSp delSp modSp mod">
        <pc:chgData name="Pia Neyret" userId="df5dd97a-434d-4b85-9a74-9a081a4e9a75" providerId="ADAL" clId="{E8BB5817-25BC-4E6D-8752-7B4B2A2CDD2A}" dt="2022-09-02T16:33:44.754" v="226" actId="2062"/>
        <pc:sldMkLst>
          <pc:docMk/>
          <pc:sldMk cId="35824075" sldId="395"/>
        </pc:sldMkLst>
        <pc:spChg chg="mod">
          <ac:chgData name="Pia Neyret" userId="df5dd97a-434d-4b85-9a74-9a081a4e9a75" providerId="ADAL" clId="{E8BB5817-25BC-4E6D-8752-7B4B2A2CDD2A}" dt="2022-09-02T16:29:14.603" v="187" actId="20577"/>
          <ac:spMkLst>
            <pc:docMk/>
            <pc:sldMk cId="35824075" sldId="395"/>
            <ac:spMk id="2" creationId="{FCB102D8-1D22-4940-AF19-07CF3A0DC5F4}"/>
          </ac:spMkLst>
        </pc:spChg>
        <pc:graphicFrameChg chg="add mod modGraphic">
          <ac:chgData name="Pia Neyret" userId="df5dd97a-434d-4b85-9a74-9a081a4e9a75" providerId="ADAL" clId="{E8BB5817-25BC-4E6D-8752-7B4B2A2CDD2A}" dt="2022-09-02T16:33:44.754" v="226" actId="2062"/>
          <ac:graphicFrameMkLst>
            <pc:docMk/>
            <pc:sldMk cId="35824075" sldId="395"/>
            <ac:graphicFrameMk id="3" creationId="{09106087-514A-C754-A569-1C4BAF15E569}"/>
          </ac:graphicFrameMkLst>
        </pc:graphicFrameChg>
        <pc:graphicFrameChg chg="del">
          <ac:chgData name="Pia Neyret" userId="df5dd97a-434d-4b85-9a74-9a081a4e9a75" providerId="ADAL" clId="{E8BB5817-25BC-4E6D-8752-7B4B2A2CDD2A}" dt="2022-09-02T16:28:39.491" v="180" actId="478"/>
          <ac:graphicFrameMkLst>
            <pc:docMk/>
            <pc:sldMk cId="35824075" sldId="395"/>
            <ac:graphicFrameMk id="5" creationId="{BBE5C83B-3907-0FCE-2C81-E50BE465D071}"/>
          </ac:graphicFrameMkLst>
        </pc:graphicFrameChg>
      </pc:sldChg>
      <pc:sldChg chg="addSp delSp modSp mod">
        <pc:chgData name="Pia Neyret" userId="df5dd97a-434d-4b85-9a74-9a081a4e9a75" providerId="ADAL" clId="{E8BB5817-25BC-4E6D-8752-7B4B2A2CDD2A}" dt="2022-09-02T16:31:37.516" v="223" actId="1076"/>
        <pc:sldMkLst>
          <pc:docMk/>
          <pc:sldMk cId="228160559" sldId="396"/>
        </pc:sldMkLst>
        <pc:spChg chg="mod">
          <ac:chgData name="Pia Neyret" userId="df5dd97a-434d-4b85-9a74-9a081a4e9a75" providerId="ADAL" clId="{E8BB5817-25BC-4E6D-8752-7B4B2A2CDD2A}" dt="2022-09-02T16:30:09.187" v="213" actId="20577"/>
          <ac:spMkLst>
            <pc:docMk/>
            <pc:sldMk cId="228160559" sldId="396"/>
            <ac:spMk id="2" creationId="{FCB102D8-1D22-4940-AF19-07CF3A0DC5F4}"/>
          </ac:spMkLst>
        </pc:spChg>
        <pc:graphicFrameChg chg="del">
          <ac:chgData name="Pia Neyret" userId="df5dd97a-434d-4b85-9a74-9a081a4e9a75" providerId="ADAL" clId="{E8BB5817-25BC-4E6D-8752-7B4B2A2CDD2A}" dt="2022-09-02T16:29:41.762" v="189" actId="478"/>
          <ac:graphicFrameMkLst>
            <pc:docMk/>
            <pc:sldMk cId="228160559" sldId="396"/>
            <ac:graphicFrameMk id="3" creationId="{CD92A498-A941-9B5D-D37A-D127B2D0B05B}"/>
          </ac:graphicFrameMkLst>
        </pc:graphicFrameChg>
        <pc:graphicFrameChg chg="add mod modGraphic">
          <ac:chgData name="Pia Neyret" userId="df5dd97a-434d-4b85-9a74-9a081a4e9a75" providerId="ADAL" clId="{E8BB5817-25BC-4E6D-8752-7B4B2A2CDD2A}" dt="2022-09-02T16:31:37.516" v="223" actId="1076"/>
          <ac:graphicFrameMkLst>
            <pc:docMk/>
            <pc:sldMk cId="228160559" sldId="396"/>
            <ac:graphicFrameMk id="4" creationId="{FAFC4DFE-7009-34E0-0A9F-7B96D9455575}"/>
          </ac:graphicFrameMkLst>
        </pc:graphicFrameChg>
      </pc:sldChg>
      <pc:sldChg chg="addSp delSp modSp add mod ord">
        <pc:chgData name="Pia Neyret" userId="df5dd97a-434d-4b85-9a74-9a081a4e9a75" providerId="ADAL" clId="{E8BB5817-25BC-4E6D-8752-7B4B2A2CDD2A}" dt="2022-09-02T16:33:32.150" v="225" actId="2062"/>
        <pc:sldMkLst>
          <pc:docMk/>
          <pc:sldMk cId="1222129522" sldId="397"/>
        </pc:sldMkLst>
        <pc:spChg chg="mod">
          <ac:chgData name="Pia Neyret" userId="df5dd97a-434d-4b85-9a74-9a081a4e9a75" providerId="ADAL" clId="{E8BB5817-25BC-4E6D-8752-7B4B2A2CDD2A}" dt="2022-09-02T16:28:14.699" v="178" actId="20577"/>
          <ac:spMkLst>
            <pc:docMk/>
            <pc:sldMk cId="1222129522" sldId="397"/>
            <ac:spMk id="2" creationId="{FCB102D8-1D22-4940-AF19-07CF3A0DC5F4}"/>
          </ac:spMkLst>
        </pc:spChg>
        <pc:graphicFrameChg chg="add mod modGraphic">
          <ac:chgData name="Pia Neyret" userId="df5dd97a-434d-4b85-9a74-9a081a4e9a75" providerId="ADAL" clId="{E8BB5817-25BC-4E6D-8752-7B4B2A2CDD2A}" dt="2022-09-02T16:33:32.150" v="225" actId="2062"/>
          <ac:graphicFrameMkLst>
            <pc:docMk/>
            <pc:sldMk cId="1222129522" sldId="397"/>
            <ac:graphicFrameMk id="3" creationId="{A53433CC-6986-7FBB-9AFE-8D509FFB78E9}"/>
          </ac:graphicFrameMkLst>
        </pc:graphicFrameChg>
        <pc:graphicFrameChg chg="del modGraphic">
          <ac:chgData name="Pia Neyret" userId="df5dd97a-434d-4b85-9a74-9a081a4e9a75" providerId="ADAL" clId="{E8BB5817-25BC-4E6D-8752-7B4B2A2CDD2A}" dt="2022-09-02T16:23:19.654" v="123" actId="478"/>
          <ac:graphicFrameMkLst>
            <pc:docMk/>
            <pc:sldMk cId="1222129522" sldId="397"/>
            <ac:graphicFrameMk id="7" creationId="{BFDC666B-E312-4E24-2659-24C590D7240E}"/>
          </ac:graphicFrameMkLst>
        </pc:graphicFrameChg>
        <pc:graphicFrameChg chg="del">
          <ac:chgData name="Pia Neyret" userId="df5dd97a-434d-4b85-9a74-9a081a4e9a75" providerId="ADAL" clId="{E8BB5817-25BC-4E6D-8752-7B4B2A2CDD2A}" dt="2022-09-02T16:23:22.620" v="124" actId="478"/>
          <ac:graphicFrameMkLst>
            <pc:docMk/>
            <pc:sldMk cId="1222129522" sldId="397"/>
            <ac:graphicFrameMk id="8" creationId="{7D25828C-4073-34B2-A96E-88812CD2553D}"/>
          </ac:graphicFrameMkLst>
        </pc:graphicFrameChg>
      </pc:sldChg>
      <pc:sldChg chg="addSp delSp modSp add mod">
        <pc:chgData name="Pia Neyret" userId="df5dd97a-434d-4b85-9a74-9a081a4e9a75" providerId="ADAL" clId="{E8BB5817-25BC-4E6D-8752-7B4B2A2CDD2A}" dt="2022-09-02T16:23:07.845" v="121" actId="20577"/>
        <pc:sldMkLst>
          <pc:docMk/>
          <pc:sldMk cId="3090824099" sldId="398"/>
        </pc:sldMkLst>
        <pc:spChg chg="mod">
          <ac:chgData name="Pia Neyret" userId="df5dd97a-434d-4b85-9a74-9a081a4e9a75" providerId="ADAL" clId="{E8BB5817-25BC-4E6D-8752-7B4B2A2CDD2A}" dt="2022-09-02T16:23:07.845" v="121" actId="20577"/>
          <ac:spMkLst>
            <pc:docMk/>
            <pc:sldMk cId="3090824099" sldId="398"/>
            <ac:spMk id="2" creationId="{FCB102D8-1D22-4940-AF19-07CF3A0DC5F4}"/>
          </ac:spMkLst>
        </pc:spChg>
        <pc:graphicFrameChg chg="del">
          <ac:chgData name="Pia Neyret" userId="df5dd97a-434d-4b85-9a74-9a081a4e9a75" providerId="ADAL" clId="{E8BB5817-25BC-4E6D-8752-7B4B2A2CDD2A}" dt="2022-09-02T16:18:58.651" v="83" actId="478"/>
          <ac:graphicFrameMkLst>
            <pc:docMk/>
            <pc:sldMk cId="3090824099" sldId="398"/>
            <ac:graphicFrameMk id="3" creationId="{31A57DA5-8B47-8E52-7248-CBDB13D92DF3}"/>
          </ac:graphicFrameMkLst>
        </pc:graphicFrameChg>
        <pc:graphicFrameChg chg="add del mod modGraphic">
          <ac:chgData name="Pia Neyret" userId="df5dd97a-434d-4b85-9a74-9a081a4e9a75" providerId="ADAL" clId="{E8BB5817-25BC-4E6D-8752-7B4B2A2CDD2A}" dt="2022-09-02T16:19:58.971" v="95"/>
          <ac:graphicFrameMkLst>
            <pc:docMk/>
            <pc:sldMk cId="3090824099" sldId="398"/>
            <ac:graphicFrameMk id="4" creationId="{8EB01D6F-49CF-B499-40C0-07A9276CCAFA}"/>
          </ac:graphicFrameMkLst>
        </pc:graphicFrameChg>
        <pc:graphicFrameChg chg="add del mod">
          <ac:chgData name="Pia Neyret" userId="df5dd97a-434d-4b85-9a74-9a081a4e9a75" providerId="ADAL" clId="{E8BB5817-25BC-4E6D-8752-7B4B2A2CDD2A}" dt="2022-09-02T16:20:07.538" v="97"/>
          <ac:graphicFrameMkLst>
            <pc:docMk/>
            <pc:sldMk cId="3090824099" sldId="398"/>
            <ac:graphicFrameMk id="5" creationId="{3E1A7E13-153D-D81F-B142-45434F7CBE7B}"/>
          </ac:graphicFrameMkLst>
        </pc:graphicFrameChg>
        <pc:graphicFrameChg chg="add del mod modGraphic">
          <ac:chgData name="Pia Neyret" userId="df5dd97a-434d-4b85-9a74-9a081a4e9a75" providerId="ADAL" clId="{E8BB5817-25BC-4E6D-8752-7B4B2A2CDD2A}" dt="2022-09-02T16:20:56.325" v="101" actId="478"/>
          <ac:graphicFrameMkLst>
            <pc:docMk/>
            <pc:sldMk cId="3090824099" sldId="398"/>
            <ac:graphicFrameMk id="6" creationId="{410AE357-85A3-96B3-CF75-332AFFBE104D}"/>
          </ac:graphicFrameMkLst>
        </pc:graphicFrameChg>
        <pc:graphicFrameChg chg="add mod modGraphic">
          <ac:chgData name="Pia Neyret" userId="df5dd97a-434d-4b85-9a74-9a081a4e9a75" providerId="ADAL" clId="{E8BB5817-25BC-4E6D-8752-7B4B2A2CDD2A}" dt="2022-09-02T16:23:00.220" v="118" actId="1076"/>
          <ac:graphicFrameMkLst>
            <pc:docMk/>
            <pc:sldMk cId="3090824099" sldId="398"/>
            <ac:graphicFrameMk id="7" creationId="{6767DE00-B779-1E73-9ED0-92F47932E30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457-461E-8B3F-173D0A750987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457-461E-8B3F-173D0A75098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457-461E-8B3F-173D0A750987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457-461E-8B3F-173D0A750987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6457-461E-8B3F-173D0A75098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457-461E-8B3F-173D0A75098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457-461E-8B3F-173D0A75098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6457-461E-8B3F-173D0A75098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57-461E-8B3F-173D0A75098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57-461E-8B3F-173D0A7509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Statistiques!$J$70:$N$70</c:f>
              <c:strCache>
                <c:ptCount val="5"/>
                <c:pt idx="0">
                  <c:v>UNIVERSITE</c:v>
                </c:pt>
                <c:pt idx="1">
                  <c:v>ECOLES</c:v>
                </c:pt>
                <c:pt idx="2">
                  <c:v>CPGE</c:v>
                </c:pt>
                <c:pt idx="3">
                  <c:v>IUT</c:v>
                </c:pt>
                <c:pt idx="4">
                  <c:v>STS</c:v>
                </c:pt>
              </c:strCache>
            </c:strRef>
          </c:cat>
          <c:val>
            <c:numRef>
              <c:f>Statistiques!$J$71:$N$71</c:f>
              <c:numCache>
                <c:formatCode>0.00%</c:formatCode>
                <c:ptCount val="5"/>
                <c:pt idx="0">
                  <c:v>0.31967213114754101</c:v>
                </c:pt>
                <c:pt idx="1">
                  <c:v>0.45901639344262296</c:v>
                </c:pt>
                <c:pt idx="2">
                  <c:v>0.20491803278688525</c:v>
                </c:pt>
                <c:pt idx="3">
                  <c:v>1.6393442622950821E-2</c:v>
                </c:pt>
                <c:pt idx="4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457-461E-8B3F-173D0A75098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CF6-4E86-A63C-5C8057705613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CF6-4E86-A63C-5C8057705613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CF6-4E86-A63C-5C8057705613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CF6-4E86-A63C-5C8057705613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CF6-4E86-A63C-5C805770561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ACF6-4E86-A63C-5C80577056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ACF6-4E86-A63C-5C80577056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ACF6-4E86-A63C-5C805770561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F6-4E86-A63C-5C805770561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F6-4E86-A63C-5C80577056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Statistiques!$J$70:$N$70</c:f>
              <c:strCache>
                <c:ptCount val="5"/>
                <c:pt idx="0">
                  <c:v>UNIVERSITE</c:v>
                </c:pt>
                <c:pt idx="1">
                  <c:v>ECOLES</c:v>
                </c:pt>
                <c:pt idx="2">
                  <c:v>CPGE</c:v>
                </c:pt>
                <c:pt idx="3">
                  <c:v>IUT</c:v>
                </c:pt>
                <c:pt idx="4">
                  <c:v>STS</c:v>
                </c:pt>
              </c:strCache>
            </c:strRef>
          </c:cat>
          <c:val>
            <c:numRef>
              <c:f>Statistiques!$J$71:$N$71</c:f>
              <c:numCache>
                <c:formatCode>0.00%</c:formatCode>
                <c:ptCount val="5"/>
                <c:pt idx="0">
                  <c:v>0.28099173553719009</c:v>
                </c:pt>
                <c:pt idx="1">
                  <c:v>0.52892561983471076</c:v>
                </c:pt>
                <c:pt idx="2">
                  <c:v>0.12396694214876033</c:v>
                </c:pt>
                <c:pt idx="3">
                  <c:v>4.1322314049586778E-2</c:v>
                </c:pt>
                <c:pt idx="4" formatCode="0%">
                  <c:v>2.4793388429752067E-2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CF6-4E86-A63C-5C805770561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BBB-41B2-9D56-1DD5663251C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BBB-41B2-9D56-1DD5663251CE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BBB-41B2-9D56-1DD5663251CE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BBB-41B2-9D56-1DD5663251CE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BBB-41B2-9D56-1DD5663251C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BBB-41B2-9D56-1DD5663251C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BBB-41B2-9D56-1DD5663251C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BBB-41B2-9D56-1DD5663251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BB-41B2-9D56-1DD5663251C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BB-41B2-9D56-1DD5663251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Statistiques!$J$70:$N$70</c:f>
              <c:strCache>
                <c:ptCount val="5"/>
                <c:pt idx="0">
                  <c:v>UNIVERSITE</c:v>
                </c:pt>
                <c:pt idx="1">
                  <c:v>ECOLES</c:v>
                </c:pt>
                <c:pt idx="2">
                  <c:v>CPGE</c:v>
                </c:pt>
                <c:pt idx="3">
                  <c:v>IUT</c:v>
                </c:pt>
                <c:pt idx="4">
                  <c:v>STS</c:v>
                </c:pt>
              </c:strCache>
            </c:strRef>
          </c:cat>
          <c:val>
            <c:numRef>
              <c:f>Statistiques!$J$71:$N$71</c:f>
              <c:numCache>
                <c:formatCode>0.00%</c:formatCode>
                <c:ptCount val="5"/>
                <c:pt idx="0">
                  <c:v>0.30399999999999999</c:v>
                </c:pt>
                <c:pt idx="1">
                  <c:v>0.44800000000000001</c:v>
                </c:pt>
                <c:pt idx="2">
                  <c:v>0.17599999999999999</c:v>
                </c:pt>
                <c:pt idx="3">
                  <c:v>3.2000000000000001E-2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BBB-41B2-9D56-1DD5663251C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901395-E085-4F4B-8480-0D4D51470E22}" type="datetime1">
              <a:rPr lang="fr-FR" smtClean="0"/>
              <a:t>14/09/2022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46A5458-2F44-415F-9D8B-C167BD79D5BC}" type="datetime1">
              <a:rPr lang="fr-FR" smtClean="0"/>
              <a:t>14/09/2022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0A24FE-7EA0-4AB7-A794-AF7E7158E8D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8EB27F4A-103A-4702-9921-7D4D4413A207}" type="datetime1">
              <a:rPr lang="fr-FR" smtClean="0"/>
              <a:t>14/09/2022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fr-FR" sz="4800"/>
              <a:t>3DFloat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orme libre : Forme 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1" name="Ovale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u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e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orme libre : Forme 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 dirty="0"/>
            </a:p>
          </p:txBody>
        </p:sp>
        <p:sp>
          <p:nvSpPr>
            <p:cNvPr id="36" name="Forme libre : Forme 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7" name="Oval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19" name="Forme libre : Forme 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fr-FR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fr-FR"/>
              <a:t>Modifiez le style du titre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fr-FR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contenu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8" name="Espace réservé du texte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fr-FR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fr-FR"/>
              <a:t>Cliquez pour modifier</a:t>
            </a:r>
          </a:p>
        </p:txBody>
      </p:sp>
      <p:sp>
        <p:nvSpPr>
          <p:cNvPr id="21" name="Espace réservé du contenu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ynthè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fr-FR"/>
              <a:t>Modifiez le style du titre</a:t>
            </a:r>
          </a:p>
        </p:txBody>
      </p:sp>
      <p:sp>
        <p:nvSpPr>
          <p:cNvPr id="10" name="Espace réservé d’image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re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1" name="Sous-titre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fr-FR">
                <a:solidFill>
                  <a:schemeClr val="tx1">
                    <a:alpha val="60000"/>
                  </a:schemeClr>
                </a:solidFill>
              </a:rPr>
              <a:t>Modifiez le style des sous-titres du masque</a:t>
            </a:r>
            <a:endParaRPr lang="fr-FR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Espace réservé d’image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2" name="Espace réservé d’image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orme libre : Forme 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45" name="Ovale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46" name="Forme libre : Forme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orme libre : Forme 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Forme libre : Forme 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orme libre : Forme 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 dirty="0"/>
            </a:p>
          </p:txBody>
        </p:sp>
        <p:sp>
          <p:nvSpPr>
            <p:cNvPr id="36" name="Forme libre : Forme 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7" name="Oval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e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orme libre : Forme 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fr-FR" sz="1600"/>
              <a:t>Cliquer pour ajouter du texte</a:t>
            </a:r>
          </a:p>
        </p:txBody>
      </p:sp>
      <p:sp>
        <p:nvSpPr>
          <p:cNvPr id="17" name="Espace réservé d’image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22" name="Espace réservé d’image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25" name="Espace réservé d’image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Espace réservé d’image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9" name="Espace réservé d’image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20" name="Espace réservé d’image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aut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fr-FR">
                <a:solidFill>
                  <a:schemeClr val="tx1">
                    <a:alpha val="60000"/>
                  </a:schemeClr>
                </a:solidFill>
              </a:rPr>
              <a:t>Modifiez le style des sous-titres du masque</a:t>
            </a:r>
            <a:endParaRPr lang="fr-FR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aut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fr-FR">
                <a:solidFill>
                  <a:schemeClr val="tx1">
                    <a:alpha val="60000"/>
                  </a:schemeClr>
                </a:solidFill>
              </a:rPr>
              <a:t>Modifiez le style des sous-titres du masque</a:t>
            </a:r>
            <a:endParaRPr lang="fr-FR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Chronologie du tableau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orme libre : Forme 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4" name="Ovale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5" name="Ovale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6" name="Forme libre : Form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fr-FR" dirty="0"/>
            </a:lvl1pPr>
          </a:lstStyle>
          <a:p>
            <a:pPr lvl="0" rtl="0">
              <a:lnSpc>
                <a:spcPct val="100000"/>
              </a:lnSpc>
            </a:pPr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orme libre 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0" name="Forme libre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11" name="Forme libre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12" name="Ovale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17" name="Espace réservé du contenu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 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fr-FR"/>
          </a:p>
        </p:txBody>
      </p:sp>
      <p:sp>
        <p:nvSpPr>
          <p:cNvPr id="34" name="Ovale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40" name="Titre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fr-FR"/>
              <a:t>Équipe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orme libre : Forme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53" name="Forme libre : Forme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54" name="Ovale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fr-FR"/>
            </a:p>
          </p:txBody>
        </p:sp>
      </p:grpSp>
      <p:sp>
        <p:nvSpPr>
          <p:cNvPr id="56" name="Espace réservé d’image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57" name="Espace réservé d’image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58" name="Espace réservé d’image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9" name="Espace réservé d’image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63" name="Espace réservé du texte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fr-FR"/>
              <a:t>Nom</a:t>
            </a:r>
          </a:p>
        </p:txBody>
      </p:sp>
      <p:sp>
        <p:nvSpPr>
          <p:cNvPr id="61" name="Espace réservé du texte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fr-FR"/>
              <a:t>Titre</a:t>
            </a:r>
          </a:p>
        </p:txBody>
      </p:sp>
      <p:sp>
        <p:nvSpPr>
          <p:cNvPr id="65" name="Espace réservé du texte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fr-FR"/>
              <a:t>Nom</a:t>
            </a:r>
          </a:p>
        </p:txBody>
      </p:sp>
      <p:sp>
        <p:nvSpPr>
          <p:cNvPr id="64" name="Espace réservé du texte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fr-FR"/>
              <a:t>Titre</a:t>
            </a:r>
          </a:p>
        </p:txBody>
      </p:sp>
      <p:sp>
        <p:nvSpPr>
          <p:cNvPr id="67" name="Espace réservé du texte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fr-FR"/>
              <a:t>Nom</a:t>
            </a:r>
          </a:p>
        </p:txBody>
      </p:sp>
      <p:sp>
        <p:nvSpPr>
          <p:cNvPr id="66" name="Espace réservé du texte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fr-FR"/>
              <a:t>Titre</a:t>
            </a:r>
          </a:p>
        </p:txBody>
      </p:sp>
      <p:sp>
        <p:nvSpPr>
          <p:cNvPr id="69" name="Espace réservé du texte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fr-FR"/>
              <a:t>Nom</a:t>
            </a:r>
          </a:p>
        </p:txBody>
      </p:sp>
      <p:sp>
        <p:nvSpPr>
          <p:cNvPr id="68" name="Espace réservé du texte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u 2 colonnes (diapositive de comparais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/>
          </a:p>
        </p:txBody>
      </p:sp>
      <p:sp>
        <p:nvSpPr>
          <p:cNvPr id="11" name="Rectangle 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fr-FR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fr-FR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Mardi 2 février 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fr-FR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fr-FR"/>
              <a:t>Mardi 2 février 20XX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fr-FR"/>
              <a:t>Exemple de Texte de Pied de page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rmAutofit/>
          </a:bodyPr>
          <a:lstStyle/>
          <a:p>
            <a:pPr rtl="0"/>
            <a:r>
              <a:rPr lang="fr-FR" dirty="0"/>
              <a:t>Orientation </a:t>
            </a:r>
            <a:r>
              <a:rPr lang="fr-FR" dirty="0" err="1"/>
              <a:t>Post-Bac</a:t>
            </a:r>
            <a:br>
              <a:rPr lang="fr-FR" dirty="0"/>
            </a:br>
            <a:r>
              <a:rPr lang="fr-FR" dirty="0"/>
              <a:t>Promo 2022</a:t>
            </a:r>
          </a:p>
        </p:txBody>
      </p:sp>
      <p:pic>
        <p:nvPicPr>
          <p:cNvPr id="14" name="Espace réservé d’image 13" descr="Arrière-plan numérique Point de données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452360" cy="6858000"/>
          </a:xfr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829509" y="5806449"/>
            <a:ext cx="1735429" cy="398389"/>
          </a:xfrm>
        </p:spPr>
        <p:txBody>
          <a:bodyPr rtlCol="0">
            <a:normAutofit/>
          </a:bodyPr>
          <a:lstStyle/>
          <a:p>
            <a:pPr rtl="0"/>
            <a:r>
              <a:rPr lang="fr-FR" dirty="0"/>
              <a:t>Pia Neyret</a:t>
            </a:r>
          </a:p>
        </p:txBody>
      </p:sp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96392"/>
            <a:ext cx="5667056" cy="796471"/>
          </a:xfrm>
        </p:spPr>
        <p:txBody>
          <a:bodyPr rtlCol="0"/>
          <a:lstStyle/>
          <a:p>
            <a:pPr rtl="0"/>
            <a:r>
              <a:rPr lang="fr-FR" dirty="0"/>
              <a:t>L’évolution générale</a:t>
            </a:r>
          </a:p>
        </p:txBody>
      </p:sp>
      <p:sp>
        <p:nvSpPr>
          <p:cNvPr id="13" name="Espace réservé de la date 12">
            <a:extLst>
              <a:ext uri="{FF2B5EF4-FFF2-40B4-BE49-F238E27FC236}">
                <a16:creationId xmlns:a16="http://schemas.microsoft.com/office/drawing/2014/main" id="{915FE2C5-E66A-4405-B19E-2C5C546C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/>
              <a:t>2</a:t>
            </a:fld>
            <a:endParaRPr lang="fr-FR"/>
          </a:p>
        </p:txBody>
      </p:sp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E0C1805B-4F13-48CC-BE98-3009E53C7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9898482"/>
              </p:ext>
            </p:extLst>
          </p:nvPr>
        </p:nvGraphicFramePr>
        <p:xfrm>
          <a:off x="6283569" y="3632841"/>
          <a:ext cx="5014670" cy="2896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E0C1805B-4F13-48CC-BE98-3009E53C7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73714"/>
              </p:ext>
            </p:extLst>
          </p:nvPr>
        </p:nvGraphicFramePr>
        <p:xfrm>
          <a:off x="663645" y="1757165"/>
          <a:ext cx="5308210" cy="332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Graphique 19">
            <a:extLst>
              <a:ext uri="{FF2B5EF4-FFF2-40B4-BE49-F238E27FC236}">
                <a16:creationId xmlns:a16="http://schemas.microsoft.com/office/drawing/2014/main" id="{E0C1805B-4F13-48CC-BE98-3009E53C7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2920466"/>
              </p:ext>
            </p:extLst>
          </p:nvPr>
        </p:nvGraphicFramePr>
        <p:xfrm>
          <a:off x="6283569" y="196900"/>
          <a:ext cx="5014670" cy="332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702750"/>
          </a:xfrm>
        </p:spPr>
        <p:txBody>
          <a:bodyPr rtlCol="0"/>
          <a:lstStyle/>
          <a:p>
            <a:pPr rtl="0"/>
            <a:r>
              <a:rPr lang="fr-FR" dirty="0"/>
              <a:t>Université Formations très sélectives</a:t>
            </a:r>
            <a:br>
              <a:rPr lang="fr-FR" dirty="0"/>
            </a:br>
            <a:r>
              <a:rPr lang="fr-FR" dirty="0"/>
              <a:t>15 élèves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 rtl="0"/>
              <a:t>3</a:t>
            </a:fld>
            <a:endParaRPr lang="fr-FR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31A57DA5-8B47-8E52-7248-CBDB13D92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379008"/>
              </p:ext>
            </p:extLst>
          </p:nvPr>
        </p:nvGraphicFramePr>
        <p:xfrm>
          <a:off x="2529839" y="1896929"/>
          <a:ext cx="7132322" cy="42579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80318">
                  <a:extLst>
                    <a:ext uri="{9D8B030D-6E8A-4147-A177-3AD203B41FA5}">
                      <a16:colId xmlns:a16="http://schemas.microsoft.com/office/drawing/2014/main" val="2347479305"/>
                    </a:ext>
                  </a:extLst>
                </a:gridCol>
                <a:gridCol w="3352004">
                  <a:extLst>
                    <a:ext uri="{9D8B030D-6E8A-4147-A177-3AD203B41FA5}">
                      <a16:colId xmlns:a16="http://schemas.microsoft.com/office/drawing/2014/main" val="536033868"/>
                    </a:ext>
                  </a:extLst>
                </a:gridCol>
              </a:tblGrid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DE Psychomotricité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Sorbonne Université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68192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Double licence Histoire - Géographie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Sorbonne Université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39734898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Double licence Math Physique SI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Paris-Saclay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57500585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Licence Droit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Panthéon Assas (3)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87978642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 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Panthéon Sorbonne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48095574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Licence Psychologie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Paris 8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97196949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Licence STAPS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Paris Nanterre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57432242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Médecine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Ecole de Santé des Armées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90813316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PASS (Médecine)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de Paris (3)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76740348"/>
                  </a:ext>
                </a:extLst>
              </a:tr>
              <a:tr h="42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 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Université Paris-Saclay (2)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75739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947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702750"/>
          </a:xfrm>
        </p:spPr>
        <p:txBody>
          <a:bodyPr rtlCol="0"/>
          <a:lstStyle/>
          <a:p>
            <a:pPr rtl="0"/>
            <a:r>
              <a:rPr lang="fr-FR" dirty="0"/>
              <a:t>Université à l’étranger 5 élèves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 rtl="0"/>
              <a:t>4</a:t>
            </a:fld>
            <a:endParaRPr lang="fr-FR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767DE00-B779-1E73-9ED0-92F47932E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13332"/>
              </p:ext>
            </p:extLst>
          </p:nvPr>
        </p:nvGraphicFramePr>
        <p:xfrm>
          <a:off x="1865313" y="1932961"/>
          <a:ext cx="9431044" cy="410847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54133">
                  <a:extLst>
                    <a:ext uri="{9D8B030D-6E8A-4147-A177-3AD203B41FA5}">
                      <a16:colId xmlns:a16="http://schemas.microsoft.com/office/drawing/2014/main" val="1343660296"/>
                    </a:ext>
                  </a:extLst>
                </a:gridCol>
                <a:gridCol w="5176911">
                  <a:extLst>
                    <a:ext uri="{9D8B030D-6E8A-4147-A177-3AD203B41FA5}">
                      <a16:colId xmlns:a16="http://schemas.microsoft.com/office/drawing/2014/main" val="174325131"/>
                    </a:ext>
                  </a:extLst>
                </a:gridCol>
              </a:tblGrid>
              <a:tr h="821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BBA Administration and concentration management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UQAM (Montréal)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47775390"/>
                  </a:ext>
                </a:extLst>
              </a:tr>
              <a:tr h="821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BBA Business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Casper Collège (Wyoming USA)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1516168"/>
                  </a:ext>
                </a:extLst>
              </a:tr>
              <a:tr h="821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BBA Business management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Université Concordia (Montréal)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51091276"/>
                  </a:ext>
                </a:extLst>
              </a:tr>
              <a:tr h="821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Kinésithérapie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Universidad Alfonso X el Sabio (Madrid)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32648200"/>
                  </a:ext>
                </a:extLst>
              </a:tr>
              <a:tr h="821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Licence Neurosciences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</a:rPr>
                        <a:t>Université de Montréal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70537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82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702750"/>
          </a:xfrm>
        </p:spPr>
        <p:txBody>
          <a:bodyPr rtlCol="0"/>
          <a:lstStyle/>
          <a:p>
            <a:pPr rtl="0"/>
            <a:r>
              <a:rPr lang="fr-FR" dirty="0"/>
              <a:t>Université  </a:t>
            </a:r>
            <a:br>
              <a:rPr lang="fr-FR" dirty="0"/>
            </a:br>
            <a:r>
              <a:rPr lang="fr-FR" dirty="0"/>
              <a:t>21 élèves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 rtl="0"/>
              <a:t>5</a:t>
            </a:fld>
            <a:endParaRPr lang="fr-FR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53433CC-6986-7FBB-9AFE-8D509FFB7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898326"/>
              </p:ext>
            </p:extLst>
          </p:nvPr>
        </p:nvGraphicFramePr>
        <p:xfrm>
          <a:off x="4305043" y="751562"/>
          <a:ext cx="6105049" cy="555716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4902">
                  <a:extLst>
                    <a:ext uri="{9D8B030D-6E8A-4147-A177-3AD203B41FA5}">
                      <a16:colId xmlns:a16="http://schemas.microsoft.com/office/drawing/2014/main" val="3732038419"/>
                    </a:ext>
                  </a:extLst>
                </a:gridCol>
                <a:gridCol w="2940147">
                  <a:extLst>
                    <a:ext uri="{9D8B030D-6E8A-4147-A177-3AD203B41FA5}">
                      <a16:colId xmlns:a16="http://schemas.microsoft.com/office/drawing/2014/main" val="4179987687"/>
                    </a:ext>
                  </a:extLst>
                </a:gridCol>
              </a:tblGrid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Biologie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Lille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36714545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Droit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Lille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57783679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4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Saint Quentin en Yvelines (4)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21748701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Droit français - Common Law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Paris Nanterre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9650897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Economie Gestion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</a:rPr>
                        <a:t>Université Saint Quentin en Yvelines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8325130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internationale Economie et gestion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Lille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77391146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Histoire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Institut catholique de Paris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1934211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4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Rennes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23746704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Math Physique Chimie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Saint Quentin en Yvelines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64388174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Psychologie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Institut catholique de Toulouse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65900642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4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Lyon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87606908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Science de la nature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Sorbonne Université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94556495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Sciences du langage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Sorbonne Université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8941139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Sciences politiques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l'Ouest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17310741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Sciences pour la Santé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Université catholique de Lille (2)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14778505"/>
                  </a:ext>
                </a:extLst>
              </a:tr>
              <a:tr h="30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Licence Sciences sociales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</a:rPr>
                        <a:t>Institut catholique de Paris (2)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4402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12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702750"/>
          </a:xfrm>
        </p:spPr>
        <p:txBody>
          <a:bodyPr rtlCol="0"/>
          <a:lstStyle/>
          <a:p>
            <a:pPr rtl="0"/>
            <a:r>
              <a:rPr lang="fr-FR" dirty="0"/>
              <a:t>Ecoles </a:t>
            </a:r>
            <a:r>
              <a:rPr lang="fr-FR" dirty="0" err="1"/>
              <a:t>Post-Bac</a:t>
            </a:r>
            <a:r>
              <a:rPr lang="fr-FR" dirty="0"/>
              <a:t> 57 élèves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 rtl="0"/>
              <a:t>6</a:t>
            </a:fld>
            <a:endParaRPr lang="fr-FR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531CAB2E-2EBF-2B44-4521-D24A5F700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366692"/>
              </p:ext>
            </p:extLst>
          </p:nvPr>
        </p:nvGraphicFramePr>
        <p:xfrm>
          <a:off x="774053" y="1644772"/>
          <a:ext cx="5260987" cy="42164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4064">
                  <a:extLst>
                    <a:ext uri="{9D8B030D-6E8A-4147-A177-3AD203B41FA5}">
                      <a16:colId xmlns:a16="http://schemas.microsoft.com/office/drawing/2014/main" val="374328250"/>
                    </a:ext>
                  </a:extLst>
                </a:gridCol>
                <a:gridCol w="3516923">
                  <a:extLst>
                    <a:ext uri="{9D8B030D-6E8A-4147-A177-3AD203B41FA5}">
                      <a16:colId xmlns:a16="http://schemas.microsoft.com/office/drawing/2014/main" val="54291035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Architecture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Ecole spéciale d'architecture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553355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Art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Ecole de Design Nantes Atlantique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469390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Ecole Georges Méliès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92239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LISAA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79066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Commerce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EDHEC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43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EM Grenoble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440051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EMLV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968759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EM Normandie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026264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ESSCA (3)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840575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IESEG (8)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139400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IPAG (2)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93846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Kedge Business School (2)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976473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PPA Business School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465955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</a:rPr>
                        <a:t>SKEMA Business </a:t>
                      </a:r>
                      <a:r>
                        <a:rPr lang="fr-FR" sz="1800" b="1" dirty="0" err="1">
                          <a:effectLst/>
                        </a:rPr>
                        <a:t>School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96136663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B4954B6-1B7E-7E5E-133C-23031317A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429628"/>
              </p:ext>
            </p:extLst>
          </p:nvPr>
        </p:nvGraphicFramePr>
        <p:xfrm>
          <a:off x="7166353" y="1521200"/>
          <a:ext cx="4251594" cy="44943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49403">
                  <a:extLst>
                    <a:ext uri="{9D8B030D-6E8A-4147-A177-3AD203B41FA5}">
                      <a16:colId xmlns:a16="http://schemas.microsoft.com/office/drawing/2014/main" val="653061394"/>
                    </a:ext>
                  </a:extLst>
                </a:gridCol>
                <a:gridCol w="1702191">
                  <a:extLst>
                    <a:ext uri="{9D8B030D-6E8A-4147-A177-3AD203B41FA5}">
                      <a16:colId xmlns:a16="http://schemas.microsoft.com/office/drawing/2014/main" val="333496184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Communication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EFAP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569978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IRCOM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751885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Langues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INALCO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276129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Informatique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EFREI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044989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ISEP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29729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</a:rPr>
                        <a:t>Ingénieurs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ECAM Lyon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303189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ECE (4)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4518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EPF (4)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990673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ESILV (4)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136299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ESTACA (7)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956837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INSA Rennes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742235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UniLasalle (2)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084860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UTC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54197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8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UTT (2)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97923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>
                          <a:effectLst/>
                        </a:rPr>
                        <a:t>Relations internationales</a:t>
                      </a:r>
                      <a:endParaRPr lang="fr-FR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</a:rPr>
                        <a:t>ILERI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3018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48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702750"/>
          </a:xfrm>
        </p:spPr>
        <p:txBody>
          <a:bodyPr rtlCol="0"/>
          <a:lstStyle/>
          <a:p>
            <a:pPr rtl="0"/>
            <a:r>
              <a:rPr lang="fr-FR" dirty="0"/>
              <a:t>CPGE  </a:t>
            </a:r>
            <a:br>
              <a:rPr lang="fr-FR" dirty="0"/>
            </a:br>
            <a:r>
              <a:rPr lang="fr-FR" dirty="0"/>
              <a:t>25 élèves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 rtl="0"/>
              <a:t>7</a:t>
            </a:fld>
            <a:endParaRPr lang="fr-FR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9106087-514A-C754-A569-1C4BAF15E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796156"/>
              </p:ext>
            </p:extLst>
          </p:nvPr>
        </p:nvGraphicFramePr>
        <p:xfrm>
          <a:off x="5256091" y="414272"/>
          <a:ext cx="5749925" cy="602945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94897">
                  <a:extLst>
                    <a:ext uri="{9D8B030D-6E8A-4147-A177-3AD203B41FA5}">
                      <a16:colId xmlns:a16="http://schemas.microsoft.com/office/drawing/2014/main" val="2904561526"/>
                    </a:ext>
                  </a:extLst>
                </a:gridCol>
                <a:gridCol w="2755028">
                  <a:extLst>
                    <a:ext uri="{9D8B030D-6E8A-4147-A177-3AD203B41FA5}">
                      <a16:colId xmlns:a16="http://schemas.microsoft.com/office/drawing/2014/main" val="46883584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BCPST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François 1er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2154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CUPGE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Université catholique de Lille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601416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D1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ENC Blomet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186577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DCG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Notre Dame du Grandchamp (3)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069394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ECG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Carnot (2)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137125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Saint-Michel de Picpus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72094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MyPrépa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737617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Lettres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Blanche de Castille (2)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206861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La Bruyère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574004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Lakanal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319408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Michelet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399529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MP2I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Hoche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36908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MPSI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Claude Bernard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730059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Chaptal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95320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Condorcet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54414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PCSI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Institution Sainte Marie d'Antony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52534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Lakanal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695847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Lycée Michelet (4)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5596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>
                          <a:effectLst/>
                        </a:rPr>
                        <a:t>PTSI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effectLst/>
                        </a:rPr>
                        <a:t>Lycée Jules Ferry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16916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4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B102D8-1D22-4940-AF19-07CF3A0D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702750"/>
          </a:xfrm>
        </p:spPr>
        <p:txBody>
          <a:bodyPr rtlCol="0"/>
          <a:lstStyle/>
          <a:p>
            <a:pPr rtl="0"/>
            <a:r>
              <a:rPr lang="fr-FR" dirty="0"/>
              <a:t>BUT et BTS 3 élèves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DC738669-5750-45EA-9715-A0041D4C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rtlCol="0"/>
          <a:lstStyle/>
          <a:p>
            <a:pPr rtl="0"/>
            <a:r>
              <a:rPr lang="fr-FR" dirty="0"/>
              <a:t>Mercredi 31 août 2022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F8A62C8-5437-4C47-AC0F-0605F84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fr-FR" smtClean="0"/>
              <a:pPr rtl="0"/>
              <a:t>8</a:t>
            </a:fld>
            <a:endParaRPr lang="fr-FR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AFC4DFE-7009-34E0-0A9F-7B96D9455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706315"/>
              </p:ext>
            </p:extLst>
          </p:nvPr>
        </p:nvGraphicFramePr>
        <p:xfrm>
          <a:off x="1780839" y="1908043"/>
          <a:ext cx="8630322" cy="325169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24960">
                  <a:extLst>
                    <a:ext uri="{9D8B030D-6E8A-4147-A177-3AD203B41FA5}">
                      <a16:colId xmlns:a16="http://schemas.microsoft.com/office/drawing/2014/main" val="1501668414"/>
                    </a:ext>
                  </a:extLst>
                </a:gridCol>
                <a:gridCol w="3700888">
                  <a:extLst>
                    <a:ext uri="{9D8B030D-6E8A-4147-A177-3AD203B41FA5}">
                      <a16:colId xmlns:a16="http://schemas.microsoft.com/office/drawing/2014/main" val="4062340321"/>
                    </a:ext>
                  </a:extLst>
                </a:gridCol>
                <a:gridCol w="3404474">
                  <a:extLst>
                    <a:ext uri="{9D8B030D-6E8A-4147-A177-3AD203B41FA5}">
                      <a16:colId xmlns:a16="http://schemas.microsoft.com/office/drawing/2014/main" val="3766843019"/>
                    </a:ext>
                  </a:extLst>
                </a:gridCol>
              </a:tblGrid>
              <a:tr h="871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>
                          <a:effectLst/>
                        </a:rPr>
                        <a:t>BUT (2)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>
                          <a:effectLst/>
                        </a:rPr>
                        <a:t>Génie électrique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>
                          <a:effectLst/>
                        </a:rPr>
                        <a:t>Ville d'Avray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31798047"/>
                  </a:ext>
                </a:extLst>
              </a:tr>
              <a:tr h="1317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20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>
                          <a:effectLst/>
                        </a:rPr>
                        <a:t>Réseaux et télécommunications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>
                          <a:effectLst/>
                        </a:rPr>
                        <a:t>Vélizy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20257960"/>
                  </a:ext>
                </a:extLst>
              </a:tr>
              <a:tr h="426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20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20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20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46005944"/>
                  </a:ext>
                </a:extLst>
              </a:tr>
              <a:tr h="426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>
                          <a:effectLst/>
                        </a:rPr>
                        <a:t>BTS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effectLst/>
                        </a:rPr>
                        <a:t>Services informatiques aux organisations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20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H3 </a:t>
                      </a:r>
                      <a:r>
                        <a:rPr lang="fr-FR" sz="2000" b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Hitema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5981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60559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4806.tgt.Office_50301108_TF33713516_Win32_OJ112196127.potx" id="{22996B42-D21B-4B21-8A2E-2EFD633A6008}" vid="{A1A70CD2-AB8C-4833-8F02-56C7A9672A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811A92-D464-4AC4-A396-BA73B10CEEAC}">
  <ds:schemaRefs>
    <ds:schemaRef ds:uri="http://schemas.microsoft.com/office/infopath/2007/PartnerControls"/>
    <ds:schemaRef ds:uri="http://schemas.microsoft.com/sharepoint/v3"/>
    <ds:schemaRef ds:uri="http://purl.org/dc/terms/"/>
    <ds:schemaRef ds:uri="http://purl.org/dc/dcmitype/"/>
    <ds:schemaRef ds:uri="230e9df3-be65-4c73-a93b-d1236ebd677e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16c05727-aa75-4e4a-9b5f-8a80a1165891"/>
    <ds:schemaRef ds:uri="71af3243-3dd4-4a8d-8c0d-dd76da1f02a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{30EC42BA-FEC8-4F7E-9096-85932A0E3036}tf33713516_win32</Template>
  <TotalTime>156</TotalTime>
  <Words>474</Words>
  <Application>Microsoft Office PowerPoint</Application>
  <PresentationFormat>Grand écran</PresentationFormat>
  <Paragraphs>161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Walbaum Display</vt:lpstr>
      <vt:lpstr>3DFloatVTI</vt:lpstr>
      <vt:lpstr>Orientation Post-Bac Promo 2022</vt:lpstr>
      <vt:lpstr>L’évolution générale</vt:lpstr>
      <vt:lpstr>Université Formations très sélectives 15 élèves</vt:lpstr>
      <vt:lpstr>Université à l’étranger 5 élèves</vt:lpstr>
      <vt:lpstr>Université   21 élèves</vt:lpstr>
      <vt:lpstr>Ecoles Post-Bac 57 élèves</vt:lpstr>
      <vt:lpstr>CPGE   25 élèves</vt:lpstr>
      <vt:lpstr>BUT et BTS 3 élèves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Pia Neyret</dc:creator>
  <cp:lastModifiedBy>Pia Neyret</cp:lastModifiedBy>
  <cp:revision>1</cp:revision>
  <dcterms:created xsi:type="dcterms:W3CDTF">2022-08-30T16:06:51Z</dcterms:created>
  <dcterms:modified xsi:type="dcterms:W3CDTF">2022-09-14T17:01:53Z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