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4"/>
  </p:sldMasterIdLst>
  <p:notesMasterIdLst>
    <p:notesMasterId r:id="rId10"/>
  </p:notesMasterIdLst>
  <p:sldIdLst>
    <p:sldId id="256" r:id="rId5"/>
    <p:sldId id="257" r:id="rId6"/>
    <p:sldId id="258" r:id="rId7"/>
    <p:sldId id="285" r:id="rId8"/>
    <p:sldId id="286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3792" autoAdjust="0"/>
  </p:normalViewPr>
  <p:slideViewPr>
    <p:cSldViewPr snapToGrid="0">
      <p:cViewPr varScale="1">
        <p:scale>
          <a:sx n="86" d="100"/>
          <a:sy n="86" d="100"/>
        </p:scale>
        <p:origin x="55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88200B-D4B0-4864-AFB9-9527858A5779}" type="datetimeFigureOut">
              <a:rPr lang="fr-FR" smtClean="0"/>
              <a:t>25/11/2020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5754FA-EBFA-4766-A032-494E62DBD6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8327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A2C9C3-9E8A-45C0-B59A-8A4B93B8FB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20A82D3-08FB-4FC9-8CEB-05FF44F13F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BF78A6-048A-4E2B-969F-02677A4DF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B47D2-DB3D-4495-AB6D-696FA8443EFE}" type="datetime1">
              <a:rPr lang="fr-FR" smtClean="0"/>
              <a:t>25/11/2020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31423E-B37C-4C77-8DCE-22388FBB8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5E154B-532A-476A-AD43-754B7BF1D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9453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98C638-853B-43AD-99D8-CF7E491FB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2B68110-A76D-4617-B7F7-441B6C0AB2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53562F-ADF1-4FF8-B837-4836D56AB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528B6-A286-4D6B-AB85-1068D37FE5ED}" type="datetime1">
              <a:rPr lang="fr-FR" smtClean="0"/>
              <a:t>25/11/2020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CD39AB-56F6-4F75-82C2-FFC072C37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78ABEF-790A-4993-8458-29E017E21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5510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FD90A74-9B89-456F-AB31-D967D70111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63E3DF7-E0E8-4284-B96D-6B205E6FEA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910564-CA4A-4650-94AF-7FEE9F828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14E72-5AB8-4F0B-9BC1-E92949FBB731}" type="datetime1">
              <a:rPr lang="fr-FR" smtClean="0"/>
              <a:t>25/11/2020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39CA0D-1A83-46E6-992A-8D0F5F7D3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D6537B-D3A4-4932-B97A-3514C4179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4917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011FCB-4878-4D59-B77E-E58859D4F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13B4AB-692A-4AD9-8951-05B88F429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8219A9-7EEB-4093-A5E3-F71E56ECC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C95CE-09C1-4DF5-855A-421592F3C532}" type="datetime1">
              <a:rPr lang="fr-FR" smtClean="0"/>
              <a:t>25/11/2020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C97E24-C1C2-4D7B-BAFC-8F3661934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68A023-607E-45C0-82EF-06EBA0F30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2145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03E64A-7612-40D7-95A7-9F66059BE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9D2757-11A8-40CF-B717-46B53CB32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D06449-F1EF-4C9B-A44A-ADB10CF68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F33C6-6AE8-4A4C-A7DB-F28BDAF9F9FA}" type="datetime1">
              <a:rPr lang="fr-FR" smtClean="0"/>
              <a:t>25/11/2020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2B543A-E33F-4EFA-81E6-A8419532C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4CC69F-00F0-4AF0-8595-659F930CA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192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2C4D06-46FF-490C-981A-DCDC846FA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330D82-517D-418F-81B5-0B813CD2F0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BD5F34F-82E8-45E8-B576-915A39ACF9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C61064-534C-4057-BFA4-219FE85B4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8920-7860-4FB3-B656-1B8B11F6C3B8}" type="datetime1">
              <a:rPr lang="fr-FR" smtClean="0"/>
              <a:t>25/11/2020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4CF598A-D043-453A-AEAD-DD18D8CD2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2C94407-3603-48F6-A93B-C1F34BC5C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0050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540344-CA30-4B2A-ACB4-969DDCA3F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6CB3D3-9FA8-47F3-9C32-8DE4B07F8D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C73BC53-F6E0-417C-A5CC-C1BB5B5AAF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AF75239-C697-4974-A1D6-3738E219AA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4F5E030-1F6D-4111-95E1-61AB994CE2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FC00A47-1A56-4DCB-B322-B88F87AA8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7912A-5325-42EE-8A54-224A5A64969E}" type="datetime1">
              <a:rPr lang="fr-FR" smtClean="0"/>
              <a:t>25/11/2020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338868D-17D5-475C-B421-31DE48217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EC99A0A-85E4-45A9-B52A-720879AC6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2731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318C1C-C1F8-43CC-A6CE-3380B61F8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4A9C0BE-6228-410B-979C-4EC6A3937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EBEA-0DD0-4F84-96BA-1DBA40F0647E}" type="datetime1">
              <a:rPr lang="fr-FR" smtClean="0"/>
              <a:t>25/11/2020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5C9F1C-4A78-4F49-8CFC-F7301E857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F6AFBB9-3CE5-42F8-9567-3CE6AD5CE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466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FBFD500-9773-46C0-A7FE-FEE15A638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6360-BB7F-4722-AF72-494D9BF940A7}" type="datetime1">
              <a:rPr lang="fr-FR" smtClean="0"/>
              <a:t>25/11/2020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FB0B52E-DC8D-4621-A15C-4DCA89319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BF8BC9C-C183-4790-B644-0D8CC623F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6082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CD2F64-1BD1-4373-8CCE-3EE789FBF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17602C-9AEE-419A-81FA-B3285E20F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93A588E-B6F8-464B-9DFF-159CB9A66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BE6BC9B-88F5-470A-A545-21E221986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518AE-1B8B-44EB-B5AB-F23501EC87B1}" type="datetime1">
              <a:rPr lang="fr-FR" smtClean="0"/>
              <a:t>25/11/2020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ADDCC54-5880-45E9-B713-787EBB1FE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C50BE1-B022-44C7-BB64-568FC70A3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676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73A1DB-D293-403B-BA0D-FFADBB4FF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C841803-F1B7-4C96-8393-CE9A058CC9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8C4447A-6D67-4B36-B691-D6A3997D7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056EA0-3A8E-4BCD-B976-FB4EAED91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0BA2-A123-4166-848D-3DB18144E886}" type="datetime1">
              <a:rPr lang="fr-FR" smtClean="0"/>
              <a:t>25/11/2020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7F01581-9A44-4AAE-BB49-F3F69E633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987E7D-29CB-467B-8B1F-DB54812E1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16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C5E133A-84AA-44CA-BF3E-429B7EBF0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BD057BD-5232-4654-B845-D26D596C18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0C9CD8-1B0D-4DF7-BDF7-2E28266484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7B678-4830-410A-80CD-5188F0BB3353}" type="datetime1">
              <a:rPr lang="fr-FR" smtClean="0"/>
              <a:t>25/11/2020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024DDE-61BA-4F15-99F0-74F6EB54A0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Présentation du 7-10-2020   https://energislibani.org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013659-CE2A-44C1-AD1F-60170EBF5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6936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tv-chaville.f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3E0EC9-80BB-45BF-8C66-356B8706B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0945" y="2871882"/>
            <a:ext cx="9586052" cy="1974260"/>
          </a:xfrm>
        </p:spPr>
        <p:txBody>
          <a:bodyPr>
            <a:normAutofit fontScale="90000"/>
          </a:bodyPr>
          <a:lstStyle/>
          <a:p>
            <a:pPr algn="ctr"/>
            <a:br>
              <a:rPr lang="fr-FR" dirty="0"/>
            </a:br>
            <a:r>
              <a:rPr lang="fr-FR" sz="8000" b="1" dirty="0">
                <a:solidFill>
                  <a:srgbClr val="FF0066"/>
                </a:solidFill>
              </a:rPr>
              <a:t>Projet Noël 2020</a:t>
            </a:r>
            <a:br>
              <a:rPr lang="fr-FR" sz="8000" b="1" dirty="0">
                <a:solidFill>
                  <a:srgbClr val="FF0066"/>
                </a:solidFill>
              </a:rPr>
            </a:br>
            <a:r>
              <a:rPr lang="fr-FR" sz="8000" b="1" dirty="0">
                <a:solidFill>
                  <a:srgbClr val="FF0066"/>
                </a:solidFill>
              </a:rPr>
              <a:t>pour les secondes</a:t>
            </a:r>
          </a:p>
        </p:txBody>
      </p:sp>
      <p:pic>
        <p:nvPicPr>
          <p:cNvPr id="1030" name="Picture 6" descr="Institut Saint Thomas de Villeneuve - Chaville">
            <a:hlinkClick r:id="rId2" tooltip="Institut Saint Thomas de Villeneuve - Chaville"/>
            <a:extLst>
              <a:ext uri="{FF2B5EF4-FFF2-40B4-BE49-F238E27FC236}">
                <a16:creationId xmlns:a16="http://schemas.microsoft.com/office/drawing/2014/main" id="{D06C7695-AAF7-41A7-97F5-37C3A1EF64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6554" y="376823"/>
            <a:ext cx="4462594" cy="1126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4989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309386-836B-42AE-A53F-664E81923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309" y="365126"/>
            <a:ext cx="10736779" cy="1200916"/>
          </a:xfrm>
        </p:spPr>
        <p:txBody>
          <a:bodyPr>
            <a:normAutofit fontScale="90000"/>
          </a:bodyPr>
          <a:lstStyle/>
          <a:p>
            <a:pPr algn="ctr"/>
            <a:br>
              <a:rPr lang="fr-FR" sz="4400" dirty="0"/>
            </a:br>
            <a:r>
              <a:rPr lang="fr-FR" sz="4900" b="1" dirty="0">
                <a:solidFill>
                  <a:srgbClr val="FF0066"/>
                </a:solidFill>
              </a:rPr>
              <a:t>L’Avent, pour se préparer à Noël</a:t>
            </a:r>
            <a:br>
              <a:rPr lang="fr-FR" sz="4400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F0828A-2887-4369-BC8C-7B38B3372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4285" y="2110452"/>
            <a:ext cx="10736779" cy="3880773"/>
          </a:xfrm>
        </p:spPr>
        <p:txBody>
          <a:bodyPr>
            <a:normAutofit/>
          </a:bodyPr>
          <a:lstStyle/>
          <a:p>
            <a:r>
              <a:rPr lang="fr-FR" dirty="0"/>
              <a:t>Confessions les 8 et 10 décembre à St Thomas</a:t>
            </a:r>
          </a:p>
          <a:p>
            <a:endParaRPr lang="fr-FR" dirty="0"/>
          </a:p>
          <a:p>
            <a:r>
              <a:rPr lang="fr-FR" b="1" dirty="0"/>
              <a:t>Messe de la lumière </a:t>
            </a:r>
            <a:r>
              <a:rPr lang="fr-FR" dirty="0"/>
              <a:t>pour les lycéens le jeudi 17 décembre</a:t>
            </a:r>
          </a:p>
          <a:p>
            <a:endParaRPr lang="fr-FR" dirty="0"/>
          </a:p>
          <a:p>
            <a:r>
              <a:rPr lang="fr-FR" dirty="0"/>
              <a:t>Adoration le vendredi de 12h40 à 13h</a:t>
            </a:r>
          </a:p>
          <a:p>
            <a:endParaRPr lang="fr-FR" dirty="0"/>
          </a:p>
          <a:p>
            <a:r>
              <a:rPr lang="fr-FR" i="1" dirty="0"/>
              <a:t>Avent dans la ville </a:t>
            </a:r>
            <a:r>
              <a:rPr lang="fr-FR" dirty="0"/>
              <a:t>avec les dominicains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87419CB-4670-46A1-A891-12EBB080B6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309" y="365126"/>
            <a:ext cx="1275291" cy="123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527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6C8AF9-5661-47EE-A18C-2EC86EE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064" y="624447"/>
            <a:ext cx="10515600" cy="1325563"/>
          </a:xfrm>
        </p:spPr>
        <p:txBody>
          <a:bodyPr>
            <a:noAutofit/>
          </a:bodyPr>
          <a:lstStyle/>
          <a:p>
            <a:pPr algn="ctr"/>
            <a:br>
              <a:rPr lang="fr-FR" sz="4400" dirty="0"/>
            </a:br>
            <a:r>
              <a:rPr lang="fr-FR" sz="4400" b="1" dirty="0">
                <a:solidFill>
                  <a:srgbClr val="FF0066"/>
                </a:solidFill>
              </a:rPr>
              <a:t>L’Avent, un chemin de solidarité</a:t>
            </a:r>
            <a:br>
              <a:rPr lang="fr-FR" sz="4400" dirty="0"/>
            </a:br>
            <a:br>
              <a:rPr lang="fr-FR" b="1" i="0" dirty="0">
                <a:solidFill>
                  <a:srgbClr val="111111"/>
                </a:solidFill>
                <a:effectLst/>
                <a:latin typeface="Roboto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9960C7-65F5-4CB0-A8FB-4EF9F382E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309" y="1606858"/>
            <a:ext cx="10102788" cy="490047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fr-FR" dirty="0"/>
              <a:t>Possibilité d’aider à l’animation sur les pauses méridiennes de temps de jeux avec des collégiens du niveau 4e.</a:t>
            </a:r>
            <a:br>
              <a:rPr lang="fr-FR" dirty="0"/>
            </a:br>
            <a:r>
              <a:rPr lang="fr-FR" dirty="0"/>
              <a:t>Inscription via le tableau affiché en classe.</a:t>
            </a:r>
            <a:br>
              <a:rPr lang="fr-FR" dirty="0"/>
            </a:br>
            <a:endParaRPr lang="fr-FR" dirty="0"/>
          </a:p>
          <a:p>
            <a:pPr>
              <a:lnSpc>
                <a:spcPct val="120000"/>
              </a:lnSpc>
            </a:pPr>
            <a:r>
              <a:rPr lang="fr-FR" dirty="0">
                <a:solidFill>
                  <a:srgbClr val="FF0066"/>
                </a:solidFill>
              </a:rPr>
              <a:t>Les Anges gardiens</a:t>
            </a:r>
            <a:br>
              <a:rPr lang="fr-FR" dirty="0">
                <a:solidFill>
                  <a:srgbClr val="FF0066"/>
                </a:solidFill>
              </a:rPr>
            </a:br>
            <a:r>
              <a:rPr lang="fr-FR" dirty="0"/>
              <a:t>A partir de l’entrée en Avent jusqu’aux vacances, chaque jeune se verra confier un ou une protégé(e) dont il sera l’ange gardien.</a:t>
            </a:r>
            <a:br>
              <a:rPr lang="fr-FR" dirty="0"/>
            </a:br>
            <a:r>
              <a:rPr lang="fr-FR" dirty="0"/>
              <a:t>L’occasion de manifester des </a:t>
            </a:r>
            <a:r>
              <a:rPr lang="fr-FR" b="1" dirty="0"/>
              <a:t>attentions particulières </a:t>
            </a:r>
            <a:r>
              <a:rPr lang="fr-FR" dirty="0"/>
              <a:t>pour cette personne, de prier pour lui ou pour elle si vous êtes croyant.</a:t>
            </a:r>
            <a:br>
              <a:rPr lang="fr-FR" dirty="0"/>
            </a:b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28DB62F-0EDD-47F1-A207-4ACCEDE8E2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064" y="185793"/>
            <a:ext cx="1302262" cy="1239980"/>
          </a:xfrm>
          <a:prstGeom prst="rect">
            <a:avLst/>
          </a:prstGeom>
        </p:spPr>
      </p:pic>
      <p:pic>
        <p:nvPicPr>
          <p:cNvPr id="6" name="Image 5" descr="Une image contenant intérieur, assis, personne, pose&#10;&#10;Description générée automatiquement">
            <a:extLst>
              <a:ext uri="{FF2B5EF4-FFF2-40B4-BE49-F238E27FC236}">
                <a16:creationId xmlns:a16="http://schemas.microsoft.com/office/drawing/2014/main" id="{619D07A6-B34E-4E63-A3E0-10EDD0AA1C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1575" y="4186555"/>
            <a:ext cx="1940266" cy="2487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653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845591-4DA1-4ED0-98BF-074B36854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21027"/>
          </a:xfrm>
        </p:spPr>
        <p:txBody>
          <a:bodyPr/>
          <a:lstStyle/>
          <a:p>
            <a:pPr algn="ctr"/>
            <a:r>
              <a:rPr lang="fr-FR" sz="4400" b="1" dirty="0">
                <a:solidFill>
                  <a:srgbClr val="FF0066"/>
                </a:solidFill>
              </a:rPr>
              <a:t>Un chemin vers la fête de Noël</a:t>
            </a:r>
            <a:br>
              <a:rPr lang="fr-FR" sz="4400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2591C8-2A99-418C-88E7-7DCF781B1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" y="181666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RDV le </a:t>
            </a:r>
            <a:r>
              <a:rPr lang="fr-FR" b="1" dirty="0"/>
              <a:t>jeudi 17 décembre </a:t>
            </a:r>
            <a:r>
              <a:rPr lang="fr-FR" dirty="0"/>
              <a:t>pour la journée du </a:t>
            </a:r>
            <a:r>
              <a:rPr lang="fr-FR" b="1" dirty="0"/>
              <a:t>TRUC KITCH DE NOEL </a:t>
            </a:r>
            <a:r>
              <a:rPr lang="fr-FR" dirty="0"/>
              <a:t>!</a:t>
            </a:r>
          </a:p>
          <a:p>
            <a:pPr marL="0" indent="0">
              <a:buNone/>
            </a:pPr>
            <a:r>
              <a:rPr lang="fr-FR" dirty="0"/>
              <a:t>				</a:t>
            </a:r>
            <a:r>
              <a:rPr lang="fr-FR" dirty="0">
                <a:solidFill>
                  <a:srgbClr val="FF0066"/>
                </a:solidFill>
              </a:rPr>
              <a:t>C’est quoi ??????????</a:t>
            </a:r>
          </a:p>
          <a:p>
            <a:pPr marL="0" indent="0">
              <a:buNone/>
            </a:pPr>
            <a:r>
              <a:rPr lang="fr-FR" dirty="0"/>
              <a:t>Une occasion de faire preuve de créativité en sortant votre plus beau « truc » de Noël : </a:t>
            </a:r>
          </a:p>
          <a:p>
            <a:pPr marL="0" indent="0">
              <a:buNone/>
            </a:pPr>
            <a:r>
              <a:rPr lang="fr-FR" dirty="0"/>
              <a:t>Pull, serre-tête de renne, masque customisé Noël, bonnet de lutin, écharpe en guirlande…. Débridez votre créativité et </a:t>
            </a:r>
            <a:r>
              <a:rPr lang="fr-FR" b="1" dirty="0"/>
              <a:t>participez au concours photo</a:t>
            </a:r>
            <a:r>
              <a:rPr lang="fr-FR" dirty="0"/>
              <a:t>, devant un fond installé pour l’occasion.</a:t>
            </a:r>
            <a:br>
              <a:rPr lang="fr-FR" dirty="0"/>
            </a:br>
            <a:br>
              <a:rPr lang="fr-FR" dirty="0"/>
            </a:br>
            <a:r>
              <a:rPr lang="fr-FR" dirty="0"/>
              <a:t>Ardoise et feutre à disposition pour écrire un message de Noël…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3E1ADF6-B842-41B7-B8E5-67B7AD14DA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282" y="247997"/>
            <a:ext cx="1568670" cy="1568670"/>
          </a:xfrm>
          <a:prstGeom prst="rect">
            <a:avLst/>
          </a:prstGeom>
        </p:spPr>
      </p:pic>
      <p:pic>
        <p:nvPicPr>
          <p:cNvPr id="7" name="Image 6" descr="Une image contenant petit, peluche, ours, assis&#10;&#10;Description générée automatiquement">
            <a:extLst>
              <a:ext uri="{FF2B5EF4-FFF2-40B4-BE49-F238E27FC236}">
                <a16:creationId xmlns:a16="http://schemas.microsoft.com/office/drawing/2014/main" id="{29884AF6-08D6-4816-8E95-0F1E7A1E23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0362" y="168296"/>
            <a:ext cx="1457324" cy="1589807"/>
          </a:xfrm>
          <a:prstGeom prst="rect">
            <a:avLst/>
          </a:prstGeom>
        </p:spPr>
      </p:pic>
      <p:pic>
        <p:nvPicPr>
          <p:cNvPr id="9" name="Image 8" descr="Une image contenant portant, chapeau, paire, homme&#10;&#10;Description générée automatiquement">
            <a:extLst>
              <a:ext uri="{FF2B5EF4-FFF2-40B4-BE49-F238E27FC236}">
                <a16:creationId xmlns:a16="http://schemas.microsoft.com/office/drawing/2014/main" id="{7BC37D16-FB12-48E0-82FD-23706D24A4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0362" y="2373456"/>
            <a:ext cx="1562100" cy="1562100"/>
          </a:xfrm>
          <a:prstGeom prst="rect">
            <a:avLst/>
          </a:prstGeom>
        </p:spPr>
      </p:pic>
      <p:pic>
        <p:nvPicPr>
          <p:cNvPr id="11" name="Image 10" descr="Une image contenant texte, horloge&#10;&#10;Description générée automatiquement">
            <a:extLst>
              <a:ext uri="{FF2B5EF4-FFF2-40B4-BE49-F238E27FC236}">
                <a16:creationId xmlns:a16="http://schemas.microsoft.com/office/drawing/2014/main" id="{8C9596DD-7C1F-4D15-9C8D-555EACC85E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1957" y="4491018"/>
            <a:ext cx="2084766" cy="2292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648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B4F12E-ADC3-4504-951E-42812E9D3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Ils l’ont bien fait… Pourquoi pas vous ?</a:t>
            </a:r>
          </a:p>
        </p:txBody>
      </p:sp>
      <p:pic>
        <p:nvPicPr>
          <p:cNvPr id="6" name="Espace réservé du contenu 5" descr="Une image contenant intérieur, photo, posant, debout&#10;&#10;Description générée automatiquement">
            <a:extLst>
              <a:ext uri="{FF2B5EF4-FFF2-40B4-BE49-F238E27FC236}">
                <a16:creationId xmlns:a16="http://schemas.microsoft.com/office/drawing/2014/main" id="{94E2284B-F256-4439-9764-0C1E7D130D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909569"/>
            <a:ext cx="6348248" cy="4438695"/>
          </a:xfr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BB8E58C8-7D51-4D70-8ABD-BE4884149E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07" y="243571"/>
            <a:ext cx="1568670" cy="1568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3860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9B4E4CE054214E957B496A29EA6EE1" ma:contentTypeVersion="10" ma:contentTypeDescription="Crée un document." ma:contentTypeScope="" ma:versionID="374443a0fadcef757394f8bf1f294c75">
  <xsd:schema xmlns:xsd="http://www.w3.org/2001/XMLSchema" xmlns:xs="http://www.w3.org/2001/XMLSchema" xmlns:p="http://schemas.microsoft.com/office/2006/metadata/properties" xmlns:ns2="0ea30f0d-aa32-4709-b6dd-9b76b79da3e7" targetNamespace="http://schemas.microsoft.com/office/2006/metadata/properties" ma:root="true" ma:fieldsID="8bc8f14779efab34cb2f202322711644" ns2:_="">
    <xsd:import namespace="0ea30f0d-aa32-4709-b6dd-9b76b79da3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a30f0d-aa32-4709-b6dd-9b76b79da3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C3540A-844D-4FE3-9C3C-FDDAF4D469B4}">
  <ds:schemaRefs>
    <ds:schemaRef ds:uri="0ea30f0d-aa32-4709-b6dd-9b76b79da3e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E9060F6-4B36-42C4-B030-8252364813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7853F8-2205-4967-B350-5651CA651AC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5529</TotalTime>
  <Words>248</Words>
  <Application>Microsoft Office PowerPoint</Application>
  <PresentationFormat>Grand écran</PresentationFormat>
  <Paragraphs>18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Roboto</vt:lpstr>
      <vt:lpstr>Thème Office</vt:lpstr>
      <vt:lpstr> Projet Noël 2020 pour les secondes</vt:lpstr>
      <vt:lpstr> L’Avent, pour se préparer à Noël </vt:lpstr>
      <vt:lpstr> L’Avent, un chemin de solidarité  </vt:lpstr>
      <vt:lpstr>Un chemin vers la fête de Noël </vt:lpstr>
      <vt:lpstr>Ils l’ont bien fait… Pourquoi pas vous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Préprojet d’entraide STV-Les sœurs franciscaines de la Croix du Liban</dc:title>
  <dc:creator>Jean Bon</dc:creator>
  <cp:lastModifiedBy>Marie-Lucie Vanlerberghe</cp:lastModifiedBy>
  <cp:revision>39</cp:revision>
  <dcterms:created xsi:type="dcterms:W3CDTF">2020-10-25T14:05:52Z</dcterms:created>
  <dcterms:modified xsi:type="dcterms:W3CDTF">2020-11-25T16:02:23Z</dcterms:modified>
</cp:coreProperties>
</file>