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200B-D4B0-4864-AFB9-9527858A5779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54FA-EBFA-4766-A032-494E62DBD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32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2C9C3-9E8A-45C0-B59A-8A4B93B8F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0A82D3-08FB-4FC9-8CEB-05FF44F13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F78A6-048A-4E2B-969F-02677A4D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47D2-DB3D-4495-AB6D-696FA8443EFE}" type="datetime1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1423E-B37C-4C77-8DCE-22388FBB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5E154B-532A-476A-AD43-754B7BF1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45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8C638-853B-43AD-99D8-CF7E491F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B68110-A76D-4617-B7F7-441B6C0AB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53562F-ADF1-4FF8-B837-4836D56A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28B6-A286-4D6B-AB85-1068D37FE5ED}" type="datetime1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D39AB-56F6-4F75-82C2-FFC072C3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78ABEF-790A-4993-8458-29E017E2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1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D90A74-9B89-456F-AB31-D967D7011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3E3DF7-E0E8-4284-B96D-6B205E6FE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10564-CA4A-4650-94AF-7FEE9F82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E72-5AB8-4F0B-9BC1-E92949FBB731}" type="datetime1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9CA0D-1A83-46E6-992A-8D0F5F7D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D6537B-D3A4-4932-B97A-3514C417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1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11FCB-4878-4D59-B77E-E58859D4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3B4AB-692A-4AD9-8951-05B88F42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8219A9-7EEB-4093-A5E3-F71E56EC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C95CE-09C1-4DF5-855A-421592F3C532}" type="datetime1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C97E24-C1C2-4D7B-BAFC-8F366193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8A023-607E-45C0-82EF-06EBA0F3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3E64A-7612-40D7-95A7-9F66059B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9D2757-11A8-40CF-B717-46B53CB32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06449-F1EF-4C9B-A44A-ADB10CF6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3C6-6AE8-4A4C-A7DB-F28BDAF9F9FA}" type="datetime1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2B543A-E33F-4EFA-81E6-A8419532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CC69F-00F0-4AF0-8595-659F930C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9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C4D06-46FF-490C-981A-DCDC846F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30D82-517D-418F-81B5-0B813CD2F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D5F34F-82E8-45E8-B576-915A39ACF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61064-534C-4057-BFA4-219FE85B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8920-7860-4FB3-B656-1B8B11F6C3B8}" type="datetime1">
              <a:rPr lang="fr-FR" smtClean="0"/>
              <a:t>01/12/2020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CF598A-D043-453A-AEAD-DD18D8CD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C94407-3603-48F6-A93B-C1F34BC5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05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40344-CA30-4B2A-ACB4-969DDCA3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6CB3D3-9FA8-47F3-9C32-8DE4B07F8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73BC53-F6E0-417C-A5CC-C1BB5B5AA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F75239-C697-4974-A1D6-3738E219A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F5E030-1F6D-4111-95E1-61AB994CE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C00A47-1A56-4DCB-B322-B88F87AA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912A-5325-42EE-8A54-224A5A64969E}" type="datetime1">
              <a:rPr lang="fr-FR" smtClean="0"/>
              <a:t>01/12/2020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38868D-17D5-475C-B421-31DE4821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C99A0A-85E4-45A9-B52A-720879AC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73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18C1C-C1F8-43CC-A6CE-3380B61F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A9C0BE-6228-410B-979C-4EC6A393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EBEA-0DD0-4F84-96BA-1DBA40F0647E}" type="datetime1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5C9F1C-4A78-4F49-8CFC-F7301E85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AFBB9-3CE5-42F8-9567-3CE6AD5C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BFD500-9773-46C0-A7FE-FEE15A63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6360-BB7F-4722-AF72-494D9BF940A7}" type="datetime1">
              <a:rPr lang="fr-FR" smtClean="0"/>
              <a:t>01/12/2020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B0B52E-DC8D-4621-A15C-4DCA8931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F8BC9C-C183-4790-B644-0D8CC623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08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D2F64-1BD1-4373-8CCE-3EE789FB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17602C-9AEE-419A-81FA-B3285E20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A588E-B6F8-464B-9DFF-159CB9A66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E6BC9B-88F5-470A-A545-21E22198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18AE-1B8B-44EB-B5AB-F23501EC87B1}" type="datetime1">
              <a:rPr lang="fr-FR" smtClean="0"/>
              <a:t>01/12/2020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DDCC54-5880-45E9-B713-787EBB1F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C50BE1-B022-44C7-BB64-568FC70A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6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3A1DB-D293-403B-BA0D-FFADBB4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841803-F1B7-4C96-8393-CE9A058C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C4447A-6D67-4B36-B691-D6A3997D7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056EA0-3A8E-4BCD-B976-FB4EAED9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0BA2-A123-4166-848D-3DB18144E886}" type="datetime1">
              <a:rPr lang="fr-FR" smtClean="0"/>
              <a:t>01/12/2020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F01581-9A44-4AAE-BB49-F3F69E63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du 7-10-2020   https://energislibani.org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987E7D-29CB-467B-8B1F-DB54812E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16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5E133A-84AA-44CA-BF3E-429B7EBF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D057BD-5232-4654-B845-D26D596C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0C9CD8-1B0D-4DF7-BDF7-2E2826648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B678-4830-410A-80CD-5188F0BB3353}" type="datetime1">
              <a:rPr lang="fr-FR" smtClean="0"/>
              <a:t>01/12/2020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024DDE-61BA-4F15-99F0-74F6EB54A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du 7-10-2020   https://energislibani.org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13659-CE2A-44C1-AD1F-60170EBF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829E-A2A0-42B2-9F27-74C5DCFE0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9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v-chaville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E0EC9-80BB-45BF-8C66-356B8706B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1" y="3138212"/>
            <a:ext cx="9586052" cy="1974260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sz="8000" b="1" dirty="0">
                <a:solidFill>
                  <a:srgbClr val="FF0066"/>
                </a:solidFill>
              </a:rPr>
              <a:t>Projet Noël 2020</a:t>
            </a:r>
            <a:br>
              <a:rPr lang="fr-FR" sz="8000" b="1" dirty="0">
                <a:solidFill>
                  <a:srgbClr val="FF0066"/>
                </a:solidFill>
              </a:rPr>
            </a:br>
            <a:r>
              <a:rPr lang="fr-FR" sz="8000" b="1" dirty="0">
                <a:solidFill>
                  <a:srgbClr val="FF0066"/>
                </a:solidFill>
              </a:rPr>
              <a:t>pour les terminales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23EAB2-D0C0-4CF6-98E6-81D2735F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7" y="465600"/>
            <a:ext cx="1368575" cy="1223687"/>
          </a:xfrm>
          <a:prstGeom prst="rect">
            <a:avLst/>
          </a:prstGeom>
        </p:spPr>
      </p:pic>
      <p:pic>
        <p:nvPicPr>
          <p:cNvPr id="1030" name="Picture 6" descr="Institut Saint Thomas de Villeneuve - Chaville">
            <a:hlinkClick r:id="rId3" tooltip="Institut Saint Thomas de Villeneuve - Chaville"/>
            <a:extLst>
              <a:ext uri="{FF2B5EF4-FFF2-40B4-BE49-F238E27FC236}">
                <a16:creationId xmlns:a16="http://schemas.microsoft.com/office/drawing/2014/main" id="{D06C7695-AAF7-41A7-97F5-37C3A1EF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08" y="465600"/>
            <a:ext cx="4462594" cy="11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PJ">
            <a:extLst>
              <a:ext uri="{FF2B5EF4-FFF2-40B4-BE49-F238E27FC236}">
                <a16:creationId xmlns:a16="http://schemas.microsoft.com/office/drawing/2014/main" id="{1C5AB7C9-D0D4-427A-AEF7-C089D3ED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22" y="246868"/>
            <a:ext cx="1368575" cy="15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8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09386-836B-42AE-A53F-664E8192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09" y="365126"/>
            <a:ext cx="10736779" cy="1200916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400" dirty="0"/>
            </a:br>
            <a:r>
              <a:rPr lang="fr-FR" sz="4900" b="1" dirty="0">
                <a:solidFill>
                  <a:srgbClr val="FF0066"/>
                </a:solidFill>
              </a:rPr>
              <a:t>L’Avent, pour se préparer à Noël</a:t>
            </a:r>
            <a:br>
              <a:rPr lang="fr-FR" sz="44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F0828A-2887-4369-BC8C-7B38B337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85" y="2110452"/>
            <a:ext cx="10736779" cy="3880773"/>
          </a:xfrm>
        </p:spPr>
        <p:txBody>
          <a:bodyPr>
            <a:normAutofit/>
          </a:bodyPr>
          <a:lstStyle/>
          <a:p>
            <a:r>
              <a:rPr lang="fr-FR" b="1" dirty="0"/>
              <a:t>Messe de la lumière </a:t>
            </a:r>
            <a:r>
              <a:rPr lang="fr-FR" dirty="0"/>
              <a:t>pour les lycéens le jeudi 17 décembre</a:t>
            </a:r>
          </a:p>
          <a:p>
            <a:endParaRPr lang="fr-FR" dirty="0"/>
          </a:p>
          <a:p>
            <a:r>
              <a:rPr lang="fr-FR" dirty="0"/>
              <a:t>Adoration le vendredi de 12h40 à 13h</a:t>
            </a:r>
          </a:p>
          <a:p>
            <a:endParaRPr lang="fr-FR" dirty="0"/>
          </a:p>
          <a:p>
            <a:r>
              <a:rPr lang="fr-FR" i="1" dirty="0"/>
              <a:t>Avent dans la ville </a:t>
            </a:r>
            <a:r>
              <a:rPr lang="fr-FR" dirty="0"/>
              <a:t>avec les dominicains</a:t>
            </a:r>
          </a:p>
          <a:p>
            <a:endParaRPr lang="fr-FR" dirty="0"/>
          </a:p>
          <a:p>
            <a:r>
              <a:rPr lang="fr-FR" dirty="0"/>
              <a:t>Chaque semaine, une prière et un défi avec </a:t>
            </a:r>
            <a:r>
              <a:rPr lang="fr-FR" i="1" dirty="0" err="1"/>
              <a:t>Laudato</a:t>
            </a:r>
            <a:r>
              <a:rPr lang="fr-FR" i="1" dirty="0"/>
              <a:t> Si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7419CB-4670-46A1-A891-12EBB080B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9" y="365126"/>
            <a:ext cx="1275291" cy="12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2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C8AF9-5661-47EE-A18C-2EC86EE0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64" y="624447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fr-FR" sz="4400" dirty="0"/>
            </a:br>
            <a:r>
              <a:rPr lang="fr-FR" sz="4400" b="1" dirty="0">
                <a:solidFill>
                  <a:srgbClr val="FF0066"/>
                </a:solidFill>
              </a:rPr>
              <a:t>L’Avent, un chemin de solidarité</a:t>
            </a:r>
            <a:br>
              <a:rPr lang="fr-FR" sz="4400" dirty="0"/>
            </a:br>
            <a:br>
              <a:rPr lang="fr-FR" b="1" i="0" dirty="0">
                <a:solidFill>
                  <a:srgbClr val="111111"/>
                </a:solidFill>
                <a:effectLst/>
                <a:latin typeface="Roboto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9960C7-65F5-4CB0-A8FB-4EF9F382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64" y="1839311"/>
            <a:ext cx="10109966" cy="4014951"/>
          </a:xfrm>
        </p:spPr>
        <p:txBody>
          <a:bodyPr>
            <a:normAutofit/>
          </a:bodyPr>
          <a:lstStyle/>
          <a:p>
            <a:r>
              <a:rPr lang="fr-FR" dirty="0"/>
              <a:t>« Parrainer » des jeunes de l’école du Val Père Jacques au Liban, tenue par les sœurs franciscaines de la Croix.</a:t>
            </a:r>
            <a:br>
              <a:rPr lang="fr-FR" dirty="0"/>
            </a:br>
            <a:endParaRPr lang="fr-FR" dirty="0"/>
          </a:p>
          <a:p>
            <a:r>
              <a:rPr lang="fr-FR" dirty="0"/>
              <a:t>Ce projet initié par Matthieu Pierret en T3 vise à collecter des fonds pour permettre à des jeunes en situation de précarité de poursuivre leur scolarité au lycée.</a:t>
            </a:r>
            <a:br>
              <a:rPr lang="fr-FR" dirty="0"/>
            </a:br>
            <a:endParaRPr lang="fr-FR" dirty="0"/>
          </a:p>
          <a:p>
            <a:r>
              <a:rPr lang="fr-FR" dirty="0"/>
              <a:t>Il vise également à créer des liens entre jeunes et pourquoi pas entre nos deux écoles.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8DB62F-0EDD-47F1-A207-4ACCEDE8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4" y="185793"/>
            <a:ext cx="1302262" cy="1239980"/>
          </a:xfrm>
          <a:prstGeom prst="rect">
            <a:avLst/>
          </a:prstGeom>
        </p:spPr>
      </p:pic>
      <p:pic>
        <p:nvPicPr>
          <p:cNvPr id="8" name="Picture 12" descr="VPJ">
            <a:extLst>
              <a:ext uri="{FF2B5EF4-FFF2-40B4-BE49-F238E27FC236}">
                <a16:creationId xmlns:a16="http://schemas.microsoft.com/office/drawing/2014/main" id="{B6013E5C-668E-4EC2-8CAC-BED17926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31" y="1950011"/>
            <a:ext cx="1659680" cy="18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36A36-0B47-4CBF-86C2-D24CBBB6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382" y="241737"/>
            <a:ext cx="9160349" cy="893380"/>
          </a:xfrm>
        </p:spPr>
        <p:txBody>
          <a:bodyPr>
            <a:normAutofit fontScale="90000"/>
          </a:bodyPr>
          <a:lstStyle/>
          <a:p>
            <a:br>
              <a:rPr lang="fr-FR" sz="3600" u="sng" dirty="0">
                <a:latin typeface="Calibri"/>
              </a:rPr>
            </a:br>
            <a:endParaRPr lang="fr-FR" dirty="0"/>
          </a:p>
        </p:txBody>
      </p:sp>
      <p:pic>
        <p:nvPicPr>
          <p:cNvPr id="5" name="Espace réservé du contenu 4" descr="Une image contenant personne, posant, photo, groupe&#10;&#10;Description générée automatiquement">
            <a:extLst>
              <a:ext uri="{FF2B5EF4-FFF2-40B4-BE49-F238E27FC236}">
                <a16:creationId xmlns:a16="http://schemas.microsoft.com/office/drawing/2014/main" id="{FAAF50E5-9C86-4395-9D8D-DBCB3659E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34" y="1271752"/>
            <a:ext cx="6781589" cy="507294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6CB073-30F2-4BFE-92FD-377A29AC3EDF}"/>
              </a:ext>
            </a:extLst>
          </p:cNvPr>
          <p:cNvSpPr txBox="1"/>
          <p:nvPr/>
        </p:nvSpPr>
        <p:spPr>
          <a:xfrm>
            <a:off x="1890652" y="320565"/>
            <a:ext cx="858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0066"/>
                </a:solidFill>
              </a:rPr>
              <a:t>D’avance un grand merci !!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766A8B-04C6-430B-9FD1-1AB1AC8B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5" y="141761"/>
            <a:ext cx="1298561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9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E09BA-FC23-496D-A991-31BBC3C7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779" y="2532994"/>
            <a:ext cx="5623035" cy="15765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rgbClr val="FF0066"/>
                </a:solidFill>
              </a:rPr>
              <a:t>Présentation</a:t>
            </a:r>
            <a:r>
              <a:rPr lang="en-US" b="1" dirty="0">
                <a:solidFill>
                  <a:srgbClr val="FF0066"/>
                </a:solidFill>
              </a:rPr>
              <a:t> de Matthieu </a:t>
            </a:r>
            <a:r>
              <a:rPr lang="en-US" b="1" dirty="0" err="1">
                <a:solidFill>
                  <a:srgbClr val="FF0066"/>
                </a:solidFill>
              </a:rPr>
              <a:t>Pierret</a:t>
            </a:r>
            <a:endParaRPr lang="en-US" b="1" dirty="0">
              <a:solidFill>
                <a:srgbClr val="FF0066"/>
              </a:solidFill>
            </a:endParaRPr>
          </a:p>
        </p:txBody>
      </p:sp>
      <p:pic>
        <p:nvPicPr>
          <p:cNvPr id="6" name="Espace réservé du contenu 5" descr="Une image contenant debout, personne, homme, posant&#10;&#10;Description générée automatiquement">
            <a:extLst>
              <a:ext uri="{FF2B5EF4-FFF2-40B4-BE49-F238E27FC236}">
                <a16:creationId xmlns:a16="http://schemas.microsoft.com/office/drawing/2014/main" id="{8F0D7427-6F05-4361-AC43-CA3187EED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2" b="13326"/>
          <a:stretch/>
        </p:blipFill>
        <p:spPr>
          <a:xfrm>
            <a:off x="-199677" y="-572505"/>
            <a:ext cx="6295677" cy="800301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BE8F5C-2B24-4145-910F-3D4AB407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519" y="390525"/>
            <a:ext cx="1298561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0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45591-4DA1-4ED0-98BF-074B3685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1027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rgbClr val="FF0066"/>
                </a:solidFill>
              </a:rPr>
              <a:t>Un chemin vers la fête de Noël</a:t>
            </a:r>
            <a:br>
              <a:rPr lang="fr-FR" sz="44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2591C8-2A99-418C-88E7-7DCF781B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166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RDV le </a:t>
            </a:r>
            <a:r>
              <a:rPr lang="fr-FR" b="1" dirty="0"/>
              <a:t>jeudi 17 décembre </a:t>
            </a:r>
            <a:r>
              <a:rPr lang="fr-FR" dirty="0"/>
              <a:t>pour la journée du </a:t>
            </a:r>
            <a:r>
              <a:rPr lang="fr-FR" b="1" dirty="0"/>
              <a:t>TRUC KITCH DE NOEL </a:t>
            </a:r>
            <a:r>
              <a:rPr lang="fr-FR" dirty="0"/>
              <a:t>!</a:t>
            </a:r>
          </a:p>
          <a:p>
            <a:pPr marL="0" indent="0">
              <a:buNone/>
            </a:pPr>
            <a:r>
              <a:rPr lang="fr-FR" dirty="0"/>
              <a:t>				</a:t>
            </a:r>
            <a:r>
              <a:rPr lang="fr-FR" dirty="0">
                <a:solidFill>
                  <a:srgbClr val="FF0066"/>
                </a:solidFill>
              </a:rPr>
              <a:t>C’est quoi ??????????</a:t>
            </a:r>
          </a:p>
          <a:p>
            <a:pPr marL="0" indent="0">
              <a:buNone/>
            </a:pPr>
            <a:r>
              <a:rPr lang="fr-FR" dirty="0"/>
              <a:t>Une occasion de faire preuve de créativité en sortant votre plus beau « truc » de Noël : </a:t>
            </a:r>
          </a:p>
          <a:p>
            <a:pPr marL="0" indent="0">
              <a:buNone/>
            </a:pPr>
            <a:r>
              <a:rPr lang="fr-FR" dirty="0"/>
              <a:t>Pull, serre-tête de renne, masque customisé Noël, bonnet de lutin, écharpe en guirlande…. Débridez votre créativité et </a:t>
            </a:r>
            <a:r>
              <a:rPr lang="fr-FR" b="1" dirty="0"/>
              <a:t>participez au concours photo</a:t>
            </a:r>
            <a:r>
              <a:rPr lang="fr-FR" dirty="0"/>
              <a:t>, devant un fond installé pour l’occasion.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Ardoise et feutre à disposition pour écrire un message de Noël…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E1ADF6-B842-41B7-B8E5-67B7AD14D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2" y="247997"/>
            <a:ext cx="1568670" cy="1568670"/>
          </a:xfrm>
          <a:prstGeom prst="rect">
            <a:avLst/>
          </a:prstGeom>
        </p:spPr>
      </p:pic>
      <p:pic>
        <p:nvPicPr>
          <p:cNvPr id="7" name="Image 6" descr="Une image contenant petit, peluche, ours, assis&#10;&#10;Description générée automatiquement">
            <a:extLst>
              <a:ext uri="{FF2B5EF4-FFF2-40B4-BE49-F238E27FC236}">
                <a16:creationId xmlns:a16="http://schemas.microsoft.com/office/drawing/2014/main" id="{29884AF6-08D6-4816-8E95-0F1E7A1E2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62" y="168296"/>
            <a:ext cx="1457324" cy="1589807"/>
          </a:xfrm>
          <a:prstGeom prst="rect">
            <a:avLst/>
          </a:prstGeom>
        </p:spPr>
      </p:pic>
      <p:pic>
        <p:nvPicPr>
          <p:cNvPr id="9" name="Image 8" descr="Une image contenant portant, chapeau, paire, homme&#10;&#10;Description générée automatiquement">
            <a:extLst>
              <a:ext uri="{FF2B5EF4-FFF2-40B4-BE49-F238E27FC236}">
                <a16:creationId xmlns:a16="http://schemas.microsoft.com/office/drawing/2014/main" id="{7BC37D16-FB12-48E0-82FD-23706D24A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62" y="2373456"/>
            <a:ext cx="1562100" cy="1562100"/>
          </a:xfrm>
          <a:prstGeom prst="rect">
            <a:avLst/>
          </a:prstGeom>
        </p:spPr>
      </p:pic>
      <p:pic>
        <p:nvPicPr>
          <p:cNvPr id="11" name="Image 10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8C9596DD-7C1F-4D15-9C8D-555EACC85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4" y="4491018"/>
            <a:ext cx="2152649" cy="2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4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4F12E-ADC3-4504-951E-42812E9D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Ils l’ont bien fait… Pourquoi pas vous ?</a:t>
            </a:r>
          </a:p>
        </p:txBody>
      </p:sp>
      <p:pic>
        <p:nvPicPr>
          <p:cNvPr id="6" name="Espace réservé du contenu 5" descr="Une image contenant intérieur, photo, posant, debout&#10;&#10;Description générée automatiquement">
            <a:extLst>
              <a:ext uri="{FF2B5EF4-FFF2-40B4-BE49-F238E27FC236}">
                <a16:creationId xmlns:a16="http://schemas.microsoft.com/office/drawing/2014/main" id="{94E2284B-F256-4439-9764-0C1E7D130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9569"/>
            <a:ext cx="6348248" cy="443869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8E58C8-7D51-4D70-8ABD-BE488414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7" y="243571"/>
            <a:ext cx="1568670" cy="1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B4E4CE054214E957B496A29EA6EE1" ma:contentTypeVersion="10" ma:contentTypeDescription="Crée un document." ma:contentTypeScope="" ma:versionID="374443a0fadcef757394f8bf1f294c75">
  <xsd:schema xmlns:xsd="http://www.w3.org/2001/XMLSchema" xmlns:xs="http://www.w3.org/2001/XMLSchema" xmlns:p="http://schemas.microsoft.com/office/2006/metadata/properties" xmlns:ns2="0ea30f0d-aa32-4709-b6dd-9b76b79da3e7" targetNamespace="http://schemas.microsoft.com/office/2006/metadata/properties" ma:root="true" ma:fieldsID="8bc8f14779efab34cb2f202322711644" ns2:_="">
    <xsd:import namespace="0ea30f0d-aa32-4709-b6dd-9b76b79da3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30f0d-aa32-4709-b6dd-9b76b79da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C3540A-844D-4FE3-9C3C-FDDAF4D469B4}">
  <ds:schemaRefs>
    <ds:schemaRef ds:uri="0ea30f0d-aa32-4709-b6dd-9b76b79da3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9060F6-4B36-42C4-B030-825236481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853F8-2205-4967-B350-5651CA651A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5516</TotalTime>
  <Words>247</Words>
  <Application>Microsoft Office PowerPoint</Application>
  <PresentationFormat>Grand écran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Thème Office</vt:lpstr>
      <vt:lpstr> Projet Noël 2020 pour les terminales</vt:lpstr>
      <vt:lpstr> L’Avent, pour se préparer à Noël </vt:lpstr>
      <vt:lpstr> L’Avent, un chemin de solidarité  </vt:lpstr>
      <vt:lpstr> </vt:lpstr>
      <vt:lpstr>Présentation de Matthieu Pierret</vt:lpstr>
      <vt:lpstr>Un chemin vers la fête de Noël </vt:lpstr>
      <vt:lpstr>Ils l’ont bien fait… Pourquoi pas vous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Préprojet d’entraide STV-Les sœurs franciscaines de la Croix du Liban</dc:title>
  <dc:creator>Jean Bon</dc:creator>
  <cp:lastModifiedBy>Marie-Lucie Vanlerberghe</cp:lastModifiedBy>
  <cp:revision>36</cp:revision>
  <dcterms:created xsi:type="dcterms:W3CDTF">2020-10-25T14:05:52Z</dcterms:created>
  <dcterms:modified xsi:type="dcterms:W3CDTF">2020-12-01T09:37:44Z</dcterms:modified>
</cp:coreProperties>
</file>